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74" r:id="rId3"/>
    <p:sldId id="275" r:id="rId4"/>
    <p:sldId id="276" r:id="rId5"/>
    <p:sldId id="277" r:id="rId6"/>
    <p:sldId id="278" r:id="rId7"/>
    <p:sldId id="257" r:id="rId8"/>
    <p:sldId id="269" r:id="rId9"/>
    <p:sldId id="270" r:id="rId10"/>
    <p:sldId id="271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Rodriguez Nunez" userId="43d2e389-d610-4d06-8dda-113f2039efca" providerId="ADAL" clId="{BBF5B99B-D7A8-4F39-911E-BFC29B543F49}"/>
    <pc:docChg chg="custSel modSld">
      <pc:chgData name="Andres Felipe Rodriguez Nunez" userId="43d2e389-d610-4d06-8dda-113f2039efca" providerId="ADAL" clId="{BBF5B99B-D7A8-4F39-911E-BFC29B543F49}" dt="2024-08-28T22:34:38.833" v="429" actId="1035"/>
      <pc:docMkLst>
        <pc:docMk/>
      </pc:docMkLst>
      <pc:sldChg chg="addSp delSp modSp">
        <pc:chgData name="Andres Felipe Rodriguez Nunez" userId="43d2e389-d610-4d06-8dda-113f2039efca" providerId="ADAL" clId="{BBF5B99B-D7A8-4F39-911E-BFC29B543F49}" dt="2024-08-28T20:49:14.769" v="346" actId="1440"/>
        <pc:sldMkLst>
          <pc:docMk/>
          <pc:sldMk cId="0" sldId="257"/>
        </pc:sldMkLst>
        <pc:picChg chg="add mod modCrop">
          <ac:chgData name="Andres Felipe Rodriguez Nunez" userId="43d2e389-d610-4d06-8dda-113f2039efca" providerId="ADAL" clId="{BBF5B99B-D7A8-4F39-911E-BFC29B543F49}" dt="2024-08-28T20:49:04.592" v="343" actId="1440"/>
          <ac:picMkLst>
            <pc:docMk/>
            <pc:sldMk cId="0" sldId="257"/>
            <ac:picMk id="3" creationId="{EC3AF99C-163B-4E28-B582-2E9DBA53A623}"/>
          </ac:picMkLst>
        </pc:picChg>
        <pc:picChg chg="del">
          <ac:chgData name="Andres Felipe Rodriguez Nunez" userId="43d2e389-d610-4d06-8dda-113f2039efca" providerId="ADAL" clId="{BBF5B99B-D7A8-4F39-911E-BFC29B543F49}" dt="2024-08-28T20:46:46.886" v="327" actId="478"/>
          <ac:picMkLst>
            <pc:docMk/>
            <pc:sldMk cId="0" sldId="257"/>
            <ac:picMk id="5" creationId="{DA433BF0-6B40-1AF6-3418-3AFA588BBFFC}"/>
          </ac:picMkLst>
        </pc:picChg>
        <pc:picChg chg="add mod">
          <ac:chgData name="Andres Felipe Rodriguez Nunez" userId="43d2e389-d610-4d06-8dda-113f2039efca" providerId="ADAL" clId="{BBF5B99B-D7A8-4F39-911E-BFC29B543F49}" dt="2024-08-28T20:49:14.769" v="346" actId="1440"/>
          <ac:picMkLst>
            <pc:docMk/>
            <pc:sldMk cId="0" sldId="257"/>
            <ac:picMk id="6" creationId="{5E3DFF8B-3A3A-4651-A8ED-D1235A64E4E4}"/>
          </ac:picMkLst>
        </pc:picChg>
      </pc:sldChg>
      <pc:sldChg chg="modSp">
        <pc:chgData name="Andres Felipe Rodriguez Nunez" userId="43d2e389-d610-4d06-8dda-113f2039efca" providerId="ADAL" clId="{BBF5B99B-D7A8-4F39-911E-BFC29B543F49}" dt="2024-08-28T20:19:50.822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BBF5B99B-D7A8-4F39-911E-BFC29B543F49}" dt="2024-08-28T20:19:50.822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 modSp">
        <pc:chgData name="Andres Felipe Rodriguez Nunez" userId="43d2e389-d610-4d06-8dda-113f2039efca" providerId="ADAL" clId="{BBF5B99B-D7A8-4F39-911E-BFC29B543F49}" dt="2024-08-28T20:55:04.600" v="381" actId="1440"/>
        <pc:sldMkLst>
          <pc:docMk/>
          <pc:sldMk cId="1451475969" sldId="269"/>
        </pc:sldMkLst>
        <pc:spChg chg="del">
          <ac:chgData name="Andres Felipe Rodriguez Nunez" userId="43d2e389-d610-4d06-8dda-113f2039efca" providerId="ADAL" clId="{BBF5B99B-D7A8-4F39-911E-BFC29B543F49}" dt="2024-08-28T20:50:12.036" v="349" actId="478"/>
          <ac:spMkLst>
            <pc:docMk/>
            <pc:sldMk cId="1451475969" sldId="269"/>
            <ac:spMk id="5" creationId="{900F56D7-8722-4DB4-A8F0-32087DCC311C}"/>
          </ac:spMkLst>
        </pc:spChg>
        <pc:picChg chg="add mod">
          <ac:chgData name="Andres Felipe Rodriguez Nunez" userId="43d2e389-d610-4d06-8dda-113f2039efca" providerId="ADAL" clId="{BBF5B99B-D7A8-4F39-911E-BFC29B543F49}" dt="2024-08-28T20:51:40.189" v="371" actId="1076"/>
          <ac:picMkLst>
            <pc:docMk/>
            <pc:sldMk cId="1451475969" sldId="269"/>
            <ac:picMk id="2" creationId="{96AEE308-91B8-416A-A05A-8D46D162928E}"/>
          </ac:picMkLst>
        </pc:picChg>
        <pc:picChg chg="add mod">
          <ac:chgData name="Andres Felipe Rodriguez Nunez" userId="43d2e389-d610-4d06-8dda-113f2039efca" providerId="ADAL" clId="{BBF5B99B-D7A8-4F39-911E-BFC29B543F49}" dt="2024-08-28T20:51:50.126" v="373" actId="1076"/>
          <ac:picMkLst>
            <pc:docMk/>
            <pc:sldMk cId="1451475969" sldId="269"/>
            <ac:picMk id="3" creationId="{AB9200A3-B9B8-43C7-BCDE-303797D9CF78}"/>
          </ac:picMkLst>
        </pc:picChg>
        <pc:picChg chg="add del">
          <ac:chgData name="Andres Felipe Rodriguez Nunez" userId="43d2e389-d610-4d06-8dda-113f2039efca" providerId="ADAL" clId="{BBF5B99B-D7A8-4F39-911E-BFC29B543F49}" dt="2024-08-28T20:52:37.475" v="375" actId="478"/>
          <ac:picMkLst>
            <pc:docMk/>
            <pc:sldMk cId="1451475969" sldId="269"/>
            <ac:picMk id="4" creationId="{24056D50-0BD2-4F8D-86CC-DE4DD85244A7}"/>
          </ac:picMkLst>
        </pc:picChg>
        <pc:picChg chg="del">
          <ac:chgData name="Andres Felipe Rodriguez Nunez" userId="43d2e389-d610-4d06-8dda-113f2039efca" providerId="ADAL" clId="{BBF5B99B-D7A8-4F39-911E-BFC29B543F49}" dt="2024-08-28T20:50:09.989" v="347" actId="478"/>
          <ac:picMkLst>
            <pc:docMk/>
            <pc:sldMk cId="1451475969" sldId="269"/>
            <ac:picMk id="6" creationId="{BCC08C1C-CC15-7991-04B5-02BAAC6B87A3}"/>
          </ac:picMkLst>
        </pc:picChg>
        <pc:picChg chg="del">
          <ac:chgData name="Andres Felipe Rodriguez Nunez" userId="43d2e389-d610-4d06-8dda-113f2039efca" providerId="ADAL" clId="{BBF5B99B-D7A8-4F39-911E-BFC29B543F49}" dt="2024-08-28T20:50:10.504" v="348" actId="478"/>
          <ac:picMkLst>
            <pc:docMk/>
            <pc:sldMk cId="1451475969" sldId="269"/>
            <ac:picMk id="8" creationId="{9E51073B-6FCE-E9C8-2E24-FA3F29859A31}"/>
          </ac:picMkLst>
        </pc:picChg>
        <pc:picChg chg="add mod">
          <ac:chgData name="Andres Felipe Rodriguez Nunez" userId="43d2e389-d610-4d06-8dda-113f2039efca" providerId="ADAL" clId="{BBF5B99B-D7A8-4F39-911E-BFC29B543F49}" dt="2024-08-28T20:55:04.600" v="381" actId="1440"/>
          <ac:picMkLst>
            <pc:docMk/>
            <pc:sldMk cId="1451475969" sldId="269"/>
            <ac:picMk id="9" creationId="{20EC02A7-25A3-4BE6-B4AC-4887DB498230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1:10:49.930" v="417" actId="1440"/>
        <pc:sldMkLst>
          <pc:docMk/>
          <pc:sldMk cId="1124558295" sldId="270"/>
        </pc:sldMkLst>
        <pc:picChg chg="add mod">
          <ac:chgData name="Andres Felipe Rodriguez Nunez" userId="43d2e389-d610-4d06-8dda-113f2039efca" providerId="ADAL" clId="{BBF5B99B-D7A8-4F39-911E-BFC29B543F49}" dt="2024-08-28T20:57:51.554" v="405" actId="1076"/>
          <ac:picMkLst>
            <pc:docMk/>
            <pc:sldMk cId="1124558295" sldId="270"/>
            <ac:picMk id="2" creationId="{C2F9E47E-B5D4-41E9-A4A4-E5E754595A5D}"/>
          </ac:picMkLst>
        </pc:picChg>
        <pc:picChg chg="add mod">
          <ac:chgData name="Andres Felipe Rodriguez Nunez" userId="43d2e389-d610-4d06-8dda-113f2039efca" providerId="ADAL" clId="{BBF5B99B-D7A8-4F39-911E-BFC29B543F49}" dt="2024-08-28T20:57:54.172" v="406" actId="1076"/>
          <ac:picMkLst>
            <pc:docMk/>
            <pc:sldMk cId="1124558295" sldId="270"/>
            <ac:picMk id="3" creationId="{AF87C2F0-10F0-4D43-8600-67C2128F8752}"/>
          </ac:picMkLst>
        </pc:picChg>
        <pc:picChg chg="add del mod">
          <ac:chgData name="Andres Felipe Rodriguez Nunez" userId="43d2e389-d610-4d06-8dda-113f2039efca" providerId="ADAL" clId="{BBF5B99B-D7A8-4F39-911E-BFC29B543F49}" dt="2024-08-28T21:10:38.938" v="413" actId="478"/>
          <ac:picMkLst>
            <pc:docMk/>
            <pc:sldMk cId="1124558295" sldId="270"/>
            <ac:picMk id="4" creationId="{BE5FD3EF-20F8-4B21-AB87-A371D7629FFE}"/>
          </ac:picMkLst>
        </pc:picChg>
        <pc:picChg chg="add mod">
          <ac:chgData name="Andres Felipe Rodriguez Nunez" userId="43d2e389-d610-4d06-8dda-113f2039efca" providerId="ADAL" clId="{BBF5B99B-D7A8-4F39-911E-BFC29B543F49}" dt="2024-08-28T21:10:49.930" v="417" actId="1440"/>
          <ac:picMkLst>
            <pc:docMk/>
            <pc:sldMk cId="1124558295" sldId="270"/>
            <ac:picMk id="6" creationId="{EE804B1F-2501-4564-B09D-30A853E3AD9A}"/>
          </ac:picMkLst>
        </pc:picChg>
        <pc:picChg chg="del">
          <ac:chgData name="Andres Felipe Rodriguez Nunez" userId="43d2e389-d610-4d06-8dda-113f2039efca" providerId="ADAL" clId="{BBF5B99B-D7A8-4F39-911E-BFC29B543F49}" dt="2024-08-28T20:55:57.658" v="382" actId="478"/>
          <ac:picMkLst>
            <pc:docMk/>
            <pc:sldMk cId="1124558295" sldId="270"/>
            <ac:picMk id="8" creationId="{DC317D44-ECB1-1C55-5654-6D380CB8D28D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1:11:57.280" v="423" actId="1440"/>
        <pc:sldMkLst>
          <pc:docMk/>
          <pc:sldMk cId="2603486583" sldId="271"/>
        </pc:sldMkLst>
        <pc:picChg chg="add mod">
          <ac:chgData name="Andres Felipe Rodriguez Nunez" userId="43d2e389-d610-4d06-8dda-113f2039efca" providerId="ADAL" clId="{BBF5B99B-D7A8-4F39-911E-BFC29B543F49}" dt="2024-08-28T21:11:57.280" v="423" actId="1440"/>
          <ac:picMkLst>
            <pc:docMk/>
            <pc:sldMk cId="2603486583" sldId="271"/>
            <ac:picMk id="2" creationId="{3E89C264-9EA1-44E9-9E76-2B908965173A}"/>
          </ac:picMkLst>
        </pc:picChg>
        <pc:picChg chg="del">
          <ac:chgData name="Andres Felipe Rodriguez Nunez" userId="43d2e389-d610-4d06-8dda-113f2039efca" providerId="ADAL" clId="{BBF5B99B-D7A8-4F39-911E-BFC29B543F49}" dt="2024-08-28T21:11:17.702" v="418" actId="478"/>
          <ac:picMkLst>
            <pc:docMk/>
            <pc:sldMk cId="2603486583" sldId="271"/>
            <ac:picMk id="5" creationId="{EE11EB03-7980-1105-6A75-7EC2EC6F0E44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0:24:00.479" v="259" actId="1440"/>
        <pc:sldMkLst>
          <pc:docMk/>
          <pc:sldMk cId="2419551352" sldId="274"/>
        </pc:sldMkLst>
        <pc:spChg chg="add mod">
          <ac:chgData name="Andres Felipe Rodriguez Nunez" userId="43d2e389-d610-4d06-8dda-113f2039efca" providerId="ADAL" clId="{BBF5B99B-D7A8-4F39-911E-BFC29B543F49}" dt="2024-08-28T20:22:06.646" v="254" actId="1076"/>
          <ac:spMkLst>
            <pc:docMk/>
            <pc:sldMk cId="2419551352" sldId="274"/>
            <ac:spMk id="2" creationId="{ADCCE80C-673A-4278-9883-F98787EA9C36}"/>
          </ac:spMkLst>
        </pc:spChg>
        <pc:spChg chg="mod">
          <ac:chgData name="Andres Felipe Rodriguez Nunez" userId="43d2e389-d610-4d06-8dda-113f2039efca" providerId="ADAL" clId="{BBF5B99B-D7A8-4F39-911E-BFC29B543F49}" dt="2024-08-28T20:22:09.305" v="255" actId="1076"/>
          <ac:spMkLst>
            <pc:docMk/>
            <pc:sldMk cId="2419551352" sldId="274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BBF5B99B-D7A8-4F39-911E-BFC29B543F49}" dt="2024-08-28T20:20:09.062" v="12" actId="478"/>
          <ac:picMkLst>
            <pc:docMk/>
            <pc:sldMk cId="2419551352" sldId="274"/>
            <ac:picMk id="3" creationId="{5E7D127D-981C-C5F4-110E-0B9501B7DCAD}"/>
          </ac:picMkLst>
        </pc:picChg>
        <pc:picChg chg="add mod">
          <ac:chgData name="Andres Felipe Rodriguez Nunez" userId="43d2e389-d610-4d06-8dda-113f2039efca" providerId="ADAL" clId="{BBF5B99B-D7A8-4F39-911E-BFC29B543F49}" dt="2024-08-28T20:24:00.479" v="259" actId="1440"/>
          <ac:picMkLst>
            <pc:docMk/>
            <pc:sldMk cId="2419551352" sldId="274"/>
            <ac:picMk id="4" creationId="{F7BD9963-CF90-4C92-A730-74F19148C0D8}"/>
          </ac:picMkLst>
        </pc:picChg>
        <pc:picChg chg="del">
          <ac:chgData name="Andres Felipe Rodriguez Nunez" userId="43d2e389-d610-4d06-8dda-113f2039efca" providerId="ADAL" clId="{BBF5B99B-D7A8-4F39-911E-BFC29B543F49}" dt="2024-08-28T20:20:08.260" v="11" actId="478"/>
          <ac:picMkLst>
            <pc:docMk/>
            <pc:sldMk cId="2419551352" sldId="274"/>
            <ac:picMk id="8" creationId="{9A13355A-030B-107B-1335-6361684D9264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0:28:49.529" v="275" actId="1440"/>
        <pc:sldMkLst>
          <pc:docMk/>
          <pc:sldMk cId="857791280" sldId="275"/>
        </pc:sldMkLst>
        <pc:picChg chg="add mod">
          <ac:chgData name="Andres Felipe Rodriguez Nunez" userId="43d2e389-d610-4d06-8dda-113f2039efca" providerId="ADAL" clId="{BBF5B99B-D7A8-4F39-911E-BFC29B543F49}" dt="2024-08-28T20:28:47.620" v="274" actId="1440"/>
          <ac:picMkLst>
            <pc:docMk/>
            <pc:sldMk cId="857791280" sldId="275"/>
            <ac:picMk id="2" creationId="{7F7038DF-4BCE-4A06-A21A-705BC9A6AEEE}"/>
          </ac:picMkLst>
        </pc:picChg>
        <pc:picChg chg="add mod">
          <ac:chgData name="Andres Felipe Rodriguez Nunez" userId="43d2e389-d610-4d06-8dda-113f2039efca" providerId="ADAL" clId="{BBF5B99B-D7A8-4F39-911E-BFC29B543F49}" dt="2024-08-28T20:28:49.529" v="275" actId="1440"/>
          <ac:picMkLst>
            <pc:docMk/>
            <pc:sldMk cId="857791280" sldId="275"/>
            <ac:picMk id="3" creationId="{136B56C0-747C-4127-9DC7-A32A2B01D2DC}"/>
          </ac:picMkLst>
        </pc:picChg>
        <pc:picChg chg="del">
          <ac:chgData name="Andres Felipe Rodriguez Nunez" userId="43d2e389-d610-4d06-8dda-113f2039efca" providerId="ADAL" clId="{BBF5B99B-D7A8-4F39-911E-BFC29B543F49}" dt="2024-08-28T20:27:18.852" v="260" actId="478"/>
          <ac:picMkLst>
            <pc:docMk/>
            <pc:sldMk cId="857791280" sldId="275"/>
            <ac:picMk id="5" creationId="{BD5C3964-8DAF-8F4A-FF35-E83195DA27CA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0:31:42.304" v="294" actId="1076"/>
        <pc:sldMkLst>
          <pc:docMk/>
          <pc:sldMk cId="3624113620" sldId="276"/>
        </pc:sldMkLst>
        <pc:spChg chg="add mod">
          <ac:chgData name="Andres Felipe Rodriguez Nunez" userId="43d2e389-d610-4d06-8dda-113f2039efca" providerId="ADAL" clId="{BBF5B99B-D7A8-4F39-911E-BFC29B543F49}" dt="2024-08-28T20:31:29.416" v="292" actId="1076"/>
          <ac:spMkLst>
            <pc:docMk/>
            <pc:sldMk cId="3624113620" sldId="276"/>
            <ac:spMk id="5" creationId="{3BEAF4E3-2028-4D23-880B-B1C3B9D9E31A}"/>
          </ac:spMkLst>
        </pc:spChg>
        <pc:picChg chg="add mod">
          <ac:chgData name="Andres Felipe Rodriguez Nunez" userId="43d2e389-d610-4d06-8dda-113f2039efca" providerId="ADAL" clId="{BBF5B99B-D7A8-4F39-911E-BFC29B543F49}" dt="2024-08-28T20:31:03.768" v="286" actId="1076"/>
          <ac:picMkLst>
            <pc:docMk/>
            <pc:sldMk cId="3624113620" sldId="276"/>
            <ac:picMk id="2" creationId="{D37764A6-83DD-4C25-9BB7-F035AFEBAC48}"/>
          </ac:picMkLst>
        </pc:picChg>
        <pc:picChg chg="del">
          <ac:chgData name="Andres Felipe Rodriguez Nunez" userId="43d2e389-d610-4d06-8dda-113f2039efca" providerId="ADAL" clId="{BBF5B99B-D7A8-4F39-911E-BFC29B543F49}" dt="2024-08-28T20:29:52.038" v="277" actId="478"/>
          <ac:picMkLst>
            <pc:docMk/>
            <pc:sldMk cId="3624113620" sldId="276"/>
            <ac:picMk id="3" creationId="{B5771D46-BC8A-6F43-E9F2-D84B198841E5}"/>
          </ac:picMkLst>
        </pc:picChg>
        <pc:picChg chg="add mod">
          <ac:chgData name="Andres Felipe Rodriguez Nunez" userId="43d2e389-d610-4d06-8dda-113f2039efca" providerId="ADAL" clId="{BBF5B99B-D7A8-4F39-911E-BFC29B543F49}" dt="2024-08-28T20:31:42.304" v="294" actId="1076"/>
          <ac:picMkLst>
            <pc:docMk/>
            <pc:sldMk cId="3624113620" sldId="276"/>
            <ac:picMk id="4" creationId="{8DF1D7F3-A9DC-4B3D-A0FA-36155BCBE6DC}"/>
          </ac:picMkLst>
        </pc:picChg>
        <pc:picChg chg="del">
          <ac:chgData name="Andres Felipe Rodriguez Nunez" userId="43d2e389-d610-4d06-8dda-113f2039efca" providerId="ADAL" clId="{BBF5B99B-D7A8-4F39-911E-BFC29B543F49}" dt="2024-08-28T20:29:51.407" v="276" actId="478"/>
          <ac:picMkLst>
            <pc:docMk/>
            <pc:sldMk cId="3624113620" sldId="276"/>
            <ac:picMk id="7" creationId="{4A5FE4CB-95FA-F570-11D9-C7AAEBDF85C8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0:42:19.633" v="321" actId="1076"/>
        <pc:sldMkLst>
          <pc:docMk/>
          <pc:sldMk cId="1183708031" sldId="277"/>
        </pc:sldMkLst>
        <pc:picChg chg="add mod">
          <ac:chgData name="Andres Felipe Rodriguez Nunez" userId="43d2e389-d610-4d06-8dda-113f2039efca" providerId="ADAL" clId="{BBF5B99B-D7A8-4F39-911E-BFC29B543F49}" dt="2024-08-28T20:42:19.633" v="321" actId="1076"/>
          <ac:picMkLst>
            <pc:docMk/>
            <pc:sldMk cId="1183708031" sldId="277"/>
            <ac:picMk id="2" creationId="{8AF18E9B-C5F6-4933-8EF8-A9C394FAD215}"/>
          </ac:picMkLst>
        </pc:picChg>
        <pc:picChg chg="add del mod">
          <ac:chgData name="Andres Felipe Rodriguez Nunez" userId="43d2e389-d610-4d06-8dda-113f2039efca" providerId="ADAL" clId="{BBF5B99B-D7A8-4F39-911E-BFC29B543F49}" dt="2024-08-28T20:39:36.522" v="313" actId="478"/>
          <ac:picMkLst>
            <pc:docMk/>
            <pc:sldMk cId="1183708031" sldId="277"/>
            <ac:picMk id="4" creationId="{A3613B69-24B2-470C-B2B7-1D9A825B25E0}"/>
          </ac:picMkLst>
        </pc:picChg>
        <pc:picChg chg="del">
          <ac:chgData name="Andres Felipe Rodriguez Nunez" userId="43d2e389-d610-4d06-8dda-113f2039efca" providerId="ADAL" clId="{BBF5B99B-D7A8-4F39-911E-BFC29B543F49}" dt="2024-08-28T20:32:26.759" v="295" actId="478"/>
          <ac:picMkLst>
            <pc:docMk/>
            <pc:sldMk cId="1183708031" sldId="277"/>
            <ac:picMk id="5" creationId="{31C3AAAB-732E-0906-DBFB-85C97A5C3B12}"/>
          </ac:picMkLst>
        </pc:picChg>
        <pc:picChg chg="add mod">
          <ac:chgData name="Andres Felipe Rodriguez Nunez" userId="43d2e389-d610-4d06-8dda-113f2039efca" providerId="ADAL" clId="{BBF5B99B-D7A8-4F39-911E-BFC29B543F49}" dt="2024-08-28T20:42:08.194" v="319" actId="1440"/>
          <ac:picMkLst>
            <pc:docMk/>
            <pc:sldMk cId="1183708031" sldId="277"/>
            <ac:picMk id="7" creationId="{793E27CE-80FE-4A95-81FB-47C08FDF39ED}"/>
          </ac:picMkLst>
        </pc:picChg>
      </pc:sldChg>
      <pc:sldChg chg="addSp delSp modSp">
        <pc:chgData name="Andres Felipe Rodriguez Nunez" userId="43d2e389-d610-4d06-8dda-113f2039efca" providerId="ADAL" clId="{BBF5B99B-D7A8-4F39-911E-BFC29B543F49}" dt="2024-08-28T22:34:38.833" v="429" actId="1035"/>
        <pc:sldMkLst>
          <pc:docMk/>
          <pc:sldMk cId="3347249118" sldId="278"/>
        </pc:sldMkLst>
        <pc:picChg chg="add mod">
          <ac:chgData name="Andres Felipe Rodriguez Nunez" userId="43d2e389-d610-4d06-8dda-113f2039efca" providerId="ADAL" clId="{BBF5B99B-D7A8-4F39-911E-BFC29B543F49}" dt="2024-08-28T22:34:38.833" v="429" actId="1035"/>
          <ac:picMkLst>
            <pc:docMk/>
            <pc:sldMk cId="3347249118" sldId="278"/>
            <ac:picMk id="2" creationId="{5C5A3D44-3BF3-44D4-9B80-A1B28607A25F}"/>
          </ac:picMkLst>
        </pc:picChg>
        <pc:picChg chg="del">
          <ac:chgData name="Andres Felipe Rodriguez Nunez" userId="43d2e389-d610-4d06-8dda-113f2039efca" providerId="ADAL" clId="{BBF5B99B-D7A8-4F39-911E-BFC29B543F49}" dt="2024-08-28T20:44:34.065" v="322" actId="478"/>
          <ac:picMkLst>
            <pc:docMk/>
            <pc:sldMk cId="3347249118" sldId="278"/>
            <ac:picMk id="3" creationId="{6A2CB277-B221-5845-B231-A11519CC5559}"/>
          </ac:picMkLst>
        </pc:picChg>
      </pc:sldChg>
    </pc:docChg>
  </pc:docChgLst>
  <pc:docChgLst>
    <pc:chgData name="Andres Felipe Rodriguez Nunez" userId="43d2e389-d610-4d06-8dda-113f2039efca" providerId="ADAL" clId="{96D0F59C-20E6-4C70-B668-1FF114D0E807}"/>
    <pc:docChg chg="undo custSel modSld">
      <pc:chgData name="Andres Felipe Rodriguez Nunez" userId="43d2e389-d610-4d06-8dda-113f2039efca" providerId="ADAL" clId="{96D0F59C-20E6-4C70-B668-1FF114D0E807}" dt="2024-08-20T02:00:07.709" v="2299" actId="1440"/>
      <pc:docMkLst>
        <pc:docMk/>
      </pc:docMkLst>
      <pc:sldChg chg="addSp delSp modSp">
        <pc:chgData name="Andres Felipe Rodriguez Nunez" userId="43d2e389-d610-4d06-8dda-113f2039efca" providerId="ADAL" clId="{96D0F59C-20E6-4C70-B668-1FF114D0E807}" dt="2024-08-20T00:25:38.388" v="1742" actId="20577"/>
        <pc:sldMkLst>
          <pc:docMk/>
          <pc:sldMk cId="0" sldId="257"/>
        </pc:sldMkLst>
        <pc:spChg chg="del">
          <ac:chgData name="Andres Felipe Rodriguez Nunez" userId="43d2e389-d610-4d06-8dda-113f2039efca" providerId="ADAL" clId="{96D0F59C-20E6-4C70-B668-1FF114D0E807}" dt="2024-08-20T00:21:30.408" v="1462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Andres Felipe Rodriguez Nunez" userId="43d2e389-d610-4d06-8dda-113f2039efca" providerId="ADAL" clId="{96D0F59C-20E6-4C70-B668-1FF114D0E807}" dt="2024-08-20T00:21:29.250" v="1461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Andres Felipe Rodriguez Nunez" userId="43d2e389-d610-4d06-8dda-113f2039efca" providerId="ADAL" clId="{96D0F59C-20E6-4C70-B668-1FF114D0E807}" dt="2024-08-20T00:25:38.388" v="1742" actId="20577"/>
          <ac:spMkLst>
            <pc:docMk/>
            <pc:sldMk cId="0" sldId="257"/>
            <ac:spMk id="9" creationId="{13095D50-92B5-4897-93F3-841B78AFD9FB}"/>
          </ac:spMkLst>
        </pc:spChg>
        <pc:picChg chg="add mod">
          <ac:chgData name="Andres Felipe Rodriguez Nunez" userId="43d2e389-d610-4d06-8dda-113f2039efca" providerId="ADAL" clId="{96D0F59C-20E6-4C70-B668-1FF114D0E807}" dt="2024-08-20T00:22:27.849" v="1471" actId="1076"/>
          <ac:picMkLst>
            <pc:docMk/>
            <pc:sldMk cId="0" sldId="257"/>
            <ac:picMk id="4" creationId="{33A54322-839C-4A84-96FA-49A715560EB8}"/>
          </ac:picMkLst>
        </pc:picChg>
        <pc:picChg chg="add del">
          <ac:chgData name="Andres Felipe Rodriguez Nunez" userId="43d2e389-d610-4d06-8dda-113f2039efca" providerId="ADAL" clId="{96D0F59C-20E6-4C70-B668-1FF114D0E807}" dt="2024-08-20T00:22:53.054" v="1473" actId="478"/>
          <ac:picMkLst>
            <pc:docMk/>
            <pc:sldMk cId="0" sldId="257"/>
            <ac:picMk id="5" creationId="{AD12068A-1811-426C-8594-D5B927EEDD74}"/>
          </ac:picMkLst>
        </pc:picChg>
        <pc:picChg chg="add del">
          <ac:chgData name="Andres Felipe Rodriguez Nunez" userId="43d2e389-d610-4d06-8dda-113f2039efca" providerId="ADAL" clId="{96D0F59C-20E6-4C70-B668-1FF114D0E807}" dt="2024-08-20T00:22:59.910" v="1475" actId="478"/>
          <ac:picMkLst>
            <pc:docMk/>
            <pc:sldMk cId="0" sldId="257"/>
            <ac:picMk id="6" creationId="{45C00819-5F6D-4A4C-8842-3EE9CFF9101C}"/>
          </ac:picMkLst>
        </pc:picChg>
        <pc:picChg chg="del">
          <ac:chgData name="Andres Felipe Rodriguez Nunez" userId="43d2e389-d610-4d06-8dda-113f2039efca" providerId="ADAL" clId="{96D0F59C-20E6-4C70-B668-1FF114D0E807}" dt="2024-08-20T00:21:24.274" v="1459" actId="478"/>
          <ac:picMkLst>
            <pc:docMk/>
            <pc:sldMk cId="0" sldId="257"/>
            <ac:picMk id="15" creationId="{8CABE1FF-BF21-41A3-9EE4-D3B20A2DEC3F}"/>
          </ac:picMkLst>
        </pc:picChg>
        <pc:picChg chg="del">
          <ac:chgData name="Andres Felipe Rodriguez Nunez" userId="43d2e389-d610-4d06-8dda-113f2039efca" providerId="ADAL" clId="{96D0F59C-20E6-4C70-B668-1FF114D0E807}" dt="2024-08-20T00:21:23.402" v="1458" actId="478"/>
          <ac:picMkLst>
            <pc:docMk/>
            <pc:sldMk cId="0" sldId="257"/>
            <ac:picMk id="1028" creationId="{29EE2447-22FC-4BCF-982E-D51515B313F6}"/>
          </ac:picMkLst>
        </pc:picChg>
      </pc:sldChg>
      <pc:sldChg chg="modSp">
        <pc:chgData name="Andres Felipe Rodriguez Nunez" userId="43d2e389-d610-4d06-8dda-113f2039efca" providerId="ADAL" clId="{96D0F59C-20E6-4C70-B668-1FF114D0E807}" dt="2024-08-19T23:38:08.84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96D0F59C-20E6-4C70-B668-1FF114D0E807}" dt="2024-08-19T23:38:08.845" v="1" actId="20577"/>
          <ac:spMkLst>
            <pc:docMk/>
            <pc:sldMk cId="139630797" sldId="262"/>
            <ac:spMk id="21" creationId="{D6299318-BCBE-413D-9714-6AF6B8598B31}"/>
          </ac:spMkLst>
        </pc:spChg>
      </pc:sldChg>
    </pc:docChg>
  </pc:docChgLst>
  <pc:docChgLst>
    <pc:chgData name="Andres Felipe Rodriguez Nunez" userId="43d2e389-d610-4d06-8dda-113f2039efca" providerId="ADAL" clId="{FAD8409F-A278-4C36-B3F6-424C3847F7A6}"/>
    <pc:docChg chg="undo custSel addSld delSld modSld">
      <pc:chgData name="Andres Felipe Rodriguez Nunez" userId="43d2e389-d610-4d06-8dda-113f2039efca" providerId="ADAL" clId="{FAD8409F-A278-4C36-B3F6-424C3847F7A6}" dt="2024-08-16T20:47:51.454" v="225" actId="47"/>
      <pc:docMkLst>
        <pc:docMk/>
      </pc:docMkLst>
      <pc:sldChg chg="addSp delSp modSp">
        <pc:chgData name="Andres Felipe Rodriguez Nunez" userId="43d2e389-d610-4d06-8dda-113f2039efca" providerId="ADAL" clId="{FAD8409F-A278-4C36-B3F6-424C3847F7A6}" dt="2024-08-16T20:06:33.354" v="35" actId="1076"/>
        <pc:sldMkLst>
          <pc:docMk/>
          <pc:sldMk cId="0" sldId="257"/>
        </pc:sldMkLst>
        <pc:spChg chg="add del">
          <ac:chgData name="Andres Felipe Rodriguez Nunez" userId="43d2e389-d610-4d06-8dda-113f2039efca" providerId="ADAL" clId="{FAD8409F-A278-4C36-B3F6-424C3847F7A6}" dt="2024-08-16T20:03:49.165" v="19" actId="478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Andres Felipe Rodriguez Nunez" userId="43d2e389-d610-4d06-8dda-113f2039efca" providerId="ADAL" clId="{FAD8409F-A278-4C36-B3F6-424C3847F7A6}" dt="2024-08-16T20:03:34.455" v="11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28.702" v="7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32.235" v="9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35.925" v="12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29.995" v="8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51.477" v="20" actId="478"/>
          <ac:spMkLst>
            <pc:docMk/>
            <pc:sldMk cId="0" sldId="257"/>
            <ac:spMk id="10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43.475" v="17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37.605" v="13" actId="47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Andres Felipe Rodriguez Nunez" userId="43d2e389-d610-4d06-8dda-113f2039efca" providerId="ADAL" clId="{FAD8409F-A278-4C36-B3F6-424C3847F7A6}" dt="2024-08-16T20:03:40.025" v="15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41.525" v="16" actId="478"/>
          <ac:spMkLst>
            <pc:docMk/>
            <pc:sldMk cId="0" sldId="257"/>
            <ac:spMk id="14" creationId="{00000000-0000-0000-0000-000000000000}"/>
          </ac:spMkLst>
        </pc:spChg>
        <pc:picChg chg="del">
          <ac:chgData name="Andres Felipe Rodriguez Nunez" userId="43d2e389-d610-4d06-8dda-113f2039efca" providerId="ADAL" clId="{FAD8409F-A278-4C36-B3F6-424C3847F7A6}" dt="2024-08-16T20:03:53.535" v="21" actId="478"/>
          <ac:picMkLst>
            <pc:docMk/>
            <pc:sldMk cId="0" sldId="257"/>
            <ac:picMk id="4" creationId="{00000000-0000-0000-0000-000000000000}"/>
          </ac:picMkLst>
        </pc:picChg>
        <pc:picChg chg="add mod">
          <ac:chgData name="Andres Felipe Rodriguez Nunez" userId="43d2e389-d610-4d06-8dda-113f2039efca" providerId="ADAL" clId="{FAD8409F-A278-4C36-B3F6-424C3847F7A6}" dt="2024-08-16T20:05:39.464" v="27" actId="14100"/>
          <ac:picMkLst>
            <pc:docMk/>
            <pc:sldMk cId="0" sldId="257"/>
            <ac:picMk id="15" creationId="{8CABE1FF-BF21-41A3-9EE4-D3B20A2DEC3F}"/>
          </ac:picMkLst>
        </pc:picChg>
        <pc:picChg chg="add del mod">
          <ac:chgData name="Andres Felipe Rodriguez Nunez" userId="43d2e389-d610-4d06-8dda-113f2039efca" providerId="ADAL" clId="{FAD8409F-A278-4C36-B3F6-424C3847F7A6}" dt="2024-08-16T20:05:39.924" v="28"/>
          <ac:picMkLst>
            <pc:docMk/>
            <pc:sldMk cId="0" sldId="257"/>
            <ac:picMk id="1026" creationId="{1B081EB4-6539-498F-BE03-8295F43BA2E5}"/>
          </ac:picMkLst>
        </pc:picChg>
        <pc:picChg chg="add mod">
          <ac:chgData name="Andres Felipe Rodriguez Nunez" userId="43d2e389-d610-4d06-8dda-113f2039efca" providerId="ADAL" clId="{FAD8409F-A278-4C36-B3F6-424C3847F7A6}" dt="2024-08-16T20:06:33.354" v="35" actId="1076"/>
          <ac:picMkLst>
            <pc:docMk/>
            <pc:sldMk cId="0" sldId="257"/>
            <ac:picMk id="1028" creationId="{29EE2447-22FC-4BCF-982E-D51515B313F6}"/>
          </ac:picMkLst>
        </pc:picChg>
      </pc:sldChg>
      <pc:sldChg chg="modSp">
        <pc:chgData name="Andres Felipe Rodriguez Nunez" userId="43d2e389-d610-4d06-8dda-113f2039efca" providerId="ADAL" clId="{FAD8409F-A278-4C36-B3F6-424C3847F7A6}" dt="2024-08-16T20:00:48.88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FAD8409F-A278-4C36-B3F6-424C3847F7A6}" dt="2024-08-16T20:00:48.885" v="1" actId="20577"/>
          <ac:spMkLst>
            <pc:docMk/>
            <pc:sldMk cId="139630797" sldId="262"/>
            <ac:spMk id="21" creationId="{D6299318-BCBE-413D-9714-6AF6B8598B31}"/>
          </ac:spMkLst>
        </pc:spChg>
      </pc:sldChg>
    </pc:docChg>
  </pc:docChgLst>
  <pc:docChgLst>
    <pc:chgData name="Andres Felipe Rodriguez Nunez" userId="43d2e389-d610-4d06-8dda-113f2039efca" providerId="ADAL" clId="{71A4A40F-3B68-45A7-A96A-A4E14BEAC641}"/>
    <pc:docChg chg="undo custSel addSld delSld modSld sldOrd">
      <pc:chgData name="Andres Felipe Rodriguez Nunez" userId="43d2e389-d610-4d06-8dda-113f2039efca" providerId="ADAL" clId="{71A4A40F-3B68-45A7-A96A-A4E14BEAC641}" dt="2024-08-22T00:51:31.047" v="455" actId="20577"/>
      <pc:docMkLst>
        <pc:docMk/>
      </pc:docMkLst>
      <pc:sldChg chg="addSp delSp modSp mod">
        <pc:chgData name="Andres Felipe Rodriguez Nunez" userId="43d2e389-d610-4d06-8dda-113f2039efca" providerId="ADAL" clId="{71A4A40F-3B68-45A7-A96A-A4E14BEAC641}" dt="2024-08-21T22:21:22.948" v="196" actId="1076"/>
        <pc:sldMkLst>
          <pc:docMk/>
          <pc:sldMk cId="0" sldId="257"/>
        </pc:sldMkLst>
        <pc:spChg chg="del">
          <ac:chgData name="Andres Felipe Rodriguez Nunez" userId="43d2e389-d610-4d06-8dda-113f2039efca" providerId="ADAL" clId="{71A4A40F-3B68-45A7-A96A-A4E14BEAC641}" dt="2024-08-21T22:11:02.904" v="18" actId="478"/>
          <ac:spMkLst>
            <pc:docMk/>
            <pc:sldMk cId="0" sldId="257"/>
            <ac:spMk id="9" creationId="{13095D50-92B5-4897-93F3-841B78AFD9FB}"/>
          </ac:spMkLst>
        </pc:spChg>
        <pc:picChg chg="add mod">
          <ac:chgData name="Andres Felipe Rodriguez Nunez" userId="43d2e389-d610-4d06-8dda-113f2039efca" providerId="ADAL" clId="{71A4A40F-3B68-45A7-A96A-A4E14BEAC641}" dt="2024-08-21T22:21:22.948" v="196" actId="1076"/>
          <ac:picMkLst>
            <pc:docMk/>
            <pc:sldMk cId="0" sldId="257"/>
            <ac:picMk id="3" creationId="{E5B73623-6759-9241-394A-F974795F6B11}"/>
          </ac:picMkLst>
        </pc:picChg>
        <pc:picChg chg="del">
          <ac:chgData name="Andres Felipe Rodriguez Nunez" userId="43d2e389-d610-4d06-8dda-113f2039efca" providerId="ADAL" clId="{71A4A40F-3B68-45A7-A96A-A4E14BEAC641}" dt="2024-08-21T22:11:00.857" v="17" actId="478"/>
          <ac:picMkLst>
            <pc:docMk/>
            <pc:sldMk cId="0" sldId="257"/>
            <ac:picMk id="4" creationId="{33A54322-839C-4A84-96FA-49A715560EB8}"/>
          </ac:picMkLst>
        </pc:picChg>
      </pc:sldChg>
      <pc:sldChg chg="modSp mod">
        <pc:chgData name="Andres Felipe Rodriguez Nunez" userId="43d2e389-d610-4d06-8dda-113f2039efca" providerId="ADAL" clId="{71A4A40F-3B68-45A7-A96A-A4E14BEAC641}" dt="2024-08-21T21:35:21.026" v="9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71A4A40F-3B68-45A7-A96A-A4E14BEAC641}" dt="2024-08-21T21:35:21.026" v="9" actId="20577"/>
          <ac:spMkLst>
            <pc:docMk/>
            <pc:sldMk cId="139630797" sldId="262"/>
            <ac:spMk id="21" creationId="{D6299318-BCBE-413D-9714-6AF6B8598B31}"/>
          </ac:spMkLst>
        </pc:spChg>
      </pc:sldChg>
    </pc:docChg>
  </pc:docChgLst>
  <pc:docChgLst>
    <pc:chgData name="Andres Felipe Rodriguez Nunez" userId="43d2e389-d610-4d06-8dda-113f2039efca" providerId="ADAL" clId="{A0E46C29-E355-4AFA-8254-C48F98C06398}"/>
    <pc:docChg chg="custSel delSld modSld">
      <pc:chgData name="Andres Felipe Rodriguez Nunez" userId="43d2e389-d610-4d06-8dda-113f2039efca" providerId="ADAL" clId="{A0E46C29-E355-4AFA-8254-C48F98C06398}" dt="2024-08-27T22:36:10.516" v="154" actId="47"/>
      <pc:docMkLst>
        <pc:docMk/>
      </pc:docMkLst>
      <pc:sldChg chg="addSp delSp modSp mod">
        <pc:chgData name="Andres Felipe Rodriguez Nunez" userId="43d2e389-d610-4d06-8dda-113f2039efca" providerId="ADAL" clId="{A0E46C29-E355-4AFA-8254-C48F98C06398}" dt="2024-08-27T20:56:07.019" v="83" actId="1076"/>
        <pc:sldMkLst>
          <pc:docMk/>
          <pc:sldMk cId="0" sldId="257"/>
        </pc:sldMkLst>
        <pc:spChg chg="del">
          <ac:chgData name="Andres Felipe Rodriguez Nunez" userId="43d2e389-d610-4d06-8dda-113f2039efca" providerId="ADAL" clId="{A0E46C29-E355-4AFA-8254-C48F98C06398}" dt="2024-08-27T20:55:55.273" v="79" actId="478"/>
          <ac:spMkLst>
            <pc:docMk/>
            <pc:sldMk cId="0" sldId="257"/>
            <ac:spMk id="6" creationId="{0AC35889-B6E7-48FB-93C8-338D32418642}"/>
          </ac:spMkLst>
        </pc:spChg>
        <pc:picChg chg="del">
          <ac:chgData name="Andres Felipe Rodriguez Nunez" userId="43d2e389-d610-4d06-8dda-113f2039efca" providerId="ADAL" clId="{A0E46C29-E355-4AFA-8254-C48F98C06398}" dt="2024-08-27T20:55:53.101" v="77" actId="478"/>
          <ac:picMkLst>
            <pc:docMk/>
            <pc:sldMk cId="0" sldId="257"/>
            <ac:picMk id="2" creationId="{87A8481F-4CE0-4F7F-978F-EE5C9C9DDB71}"/>
          </ac:picMkLst>
        </pc:picChg>
        <pc:picChg chg="del">
          <ac:chgData name="Andres Felipe Rodriguez Nunez" userId="43d2e389-d610-4d06-8dda-113f2039efca" providerId="ADAL" clId="{A0E46C29-E355-4AFA-8254-C48F98C06398}" dt="2024-08-27T20:55:53.742" v="78" actId="478"/>
          <ac:picMkLst>
            <pc:docMk/>
            <pc:sldMk cId="0" sldId="257"/>
            <ac:picMk id="4" creationId="{6C9EBB5D-EC2A-4615-9441-F0F443E24C7E}"/>
          </ac:picMkLst>
        </pc:picChg>
        <pc:picChg chg="add mod">
          <ac:chgData name="Andres Felipe Rodriguez Nunez" userId="43d2e389-d610-4d06-8dda-113f2039efca" providerId="ADAL" clId="{A0E46C29-E355-4AFA-8254-C48F98C06398}" dt="2024-08-27T20:56:07.019" v="83" actId="1076"/>
          <ac:picMkLst>
            <pc:docMk/>
            <pc:sldMk cId="0" sldId="257"/>
            <ac:picMk id="5" creationId="{DA433BF0-6B40-1AF6-3418-3AFA588BBFFC}"/>
          </ac:picMkLst>
        </pc:picChg>
      </pc:sldChg>
      <pc:sldChg chg="modSp mod">
        <pc:chgData name="Andres Felipe Rodriguez Nunez" userId="43d2e389-d610-4d06-8dda-113f2039efca" providerId="ADAL" clId="{A0E46C29-E355-4AFA-8254-C48F98C06398}" dt="2024-08-27T20:31:15.307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A0E46C29-E355-4AFA-8254-C48F98C06398}" dt="2024-08-27T20:31:15.307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 modSp mod">
        <pc:chgData name="Andres Felipe Rodriguez Nunez" userId="43d2e389-d610-4d06-8dda-113f2039efca" providerId="ADAL" clId="{A0E46C29-E355-4AFA-8254-C48F98C06398}" dt="2024-08-27T21:52:50.129" v="116" actId="1076"/>
        <pc:sldMkLst>
          <pc:docMk/>
          <pc:sldMk cId="1451475969" sldId="269"/>
        </pc:sldMkLst>
        <pc:spChg chg="mod">
          <ac:chgData name="Andres Felipe Rodriguez Nunez" userId="43d2e389-d610-4d06-8dda-113f2039efca" providerId="ADAL" clId="{A0E46C29-E355-4AFA-8254-C48F98C06398}" dt="2024-08-27T21:47:41.660" v="108" actId="20577"/>
          <ac:spMkLst>
            <pc:docMk/>
            <pc:sldMk cId="1451475969" sldId="269"/>
            <ac:spMk id="5" creationId="{900F56D7-8722-4DB4-A8F0-32087DCC311C}"/>
          </ac:spMkLst>
        </pc:spChg>
        <pc:picChg chg="del">
          <ac:chgData name="Andres Felipe Rodriguez Nunez" userId="43d2e389-d610-4d06-8dda-113f2039efca" providerId="ADAL" clId="{A0E46C29-E355-4AFA-8254-C48F98C06398}" dt="2024-08-27T21:47:34.146" v="84" actId="478"/>
          <ac:picMkLst>
            <pc:docMk/>
            <pc:sldMk cId="1451475969" sldId="269"/>
            <ac:picMk id="2" creationId="{759B7563-20DF-486A-88D8-1F9F5D0B8B5A}"/>
          </ac:picMkLst>
        </pc:picChg>
        <pc:picChg chg="del">
          <ac:chgData name="Andres Felipe Rodriguez Nunez" userId="43d2e389-d610-4d06-8dda-113f2039efca" providerId="ADAL" clId="{A0E46C29-E355-4AFA-8254-C48F98C06398}" dt="2024-08-27T21:47:34.927" v="85" actId="478"/>
          <ac:picMkLst>
            <pc:docMk/>
            <pc:sldMk cId="1451475969" sldId="269"/>
            <ac:picMk id="4" creationId="{36F1C5E4-B043-4F3A-B62D-9F794F234930}"/>
          </ac:picMkLst>
        </pc:picChg>
        <pc:picChg chg="add mod">
          <ac:chgData name="Andres Felipe Rodriguez Nunez" userId="43d2e389-d610-4d06-8dda-113f2039efca" providerId="ADAL" clId="{A0E46C29-E355-4AFA-8254-C48F98C06398}" dt="2024-08-27T21:47:53.015" v="112" actId="14100"/>
          <ac:picMkLst>
            <pc:docMk/>
            <pc:sldMk cId="1451475969" sldId="269"/>
            <ac:picMk id="6" creationId="{BCC08C1C-CC15-7991-04B5-02BAAC6B87A3}"/>
          </ac:picMkLst>
        </pc:picChg>
        <pc:picChg chg="add mod">
          <ac:chgData name="Andres Felipe Rodriguez Nunez" userId="43d2e389-d610-4d06-8dda-113f2039efca" providerId="ADAL" clId="{A0E46C29-E355-4AFA-8254-C48F98C06398}" dt="2024-08-27T21:52:50.129" v="116" actId="1076"/>
          <ac:picMkLst>
            <pc:docMk/>
            <pc:sldMk cId="1451475969" sldId="269"/>
            <ac:picMk id="8" creationId="{9E51073B-6FCE-E9C8-2E24-FA3F29859A31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1:55:22.678" v="126" actId="14100"/>
        <pc:sldMkLst>
          <pc:docMk/>
          <pc:sldMk cId="1124558295" sldId="270"/>
        </pc:sldMkLst>
        <pc:spChg chg="del">
          <ac:chgData name="Andres Felipe Rodriguez Nunez" userId="43d2e389-d610-4d06-8dda-113f2039efca" providerId="ADAL" clId="{A0E46C29-E355-4AFA-8254-C48F98C06398}" dt="2024-08-27T21:54:38.663" v="119" actId="478"/>
          <ac:spMkLst>
            <pc:docMk/>
            <pc:sldMk cId="1124558295" sldId="270"/>
            <ac:spMk id="5" creationId="{3D1D0366-D7C2-4B23-9364-B5134BFDB67F}"/>
          </ac:spMkLst>
        </pc:spChg>
        <pc:picChg chg="del">
          <ac:chgData name="Andres Felipe Rodriguez Nunez" userId="43d2e389-d610-4d06-8dda-113f2039efca" providerId="ADAL" clId="{A0E46C29-E355-4AFA-8254-C48F98C06398}" dt="2024-08-27T21:54:36.117" v="117" actId="478"/>
          <ac:picMkLst>
            <pc:docMk/>
            <pc:sldMk cId="1124558295" sldId="270"/>
            <ac:picMk id="2" creationId="{8EE4A95D-F767-4DE2-B76D-A0E20490446A}"/>
          </ac:picMkLst>
        </pc:picChg>
        <pc:picChg chg="del">
          <ac:chgData name="Andres Felipe Rodriguez Nunez" userId="43d2e389-d610-4d06-8dda-113f2039efca" providerId="ADAL" clId="{A0E46C29-E355-4AFA-8254-C48F98C06398}" dt="2024-08-27T21:54:36.711" v="118" actId="478"/>
          <ac:picMkLst>
            <pc:docMk/>
            <pc:sldMk cId="1124558295" sldId="270"/>
            <ac:picMk id="3" creationId="{51FC59A5-4254-4D46-8271-73630D464B48}"/>
          </ac:picMkLst>
        </pc:picChg>
        <pc:picChg chg="add del">
          <ac:chgData name="Andres Felipe Rodriguez Nunez" userId="43d2e389-d610-4d06-8dda-113f2039efca" providerId="ADAL" clId="{A0E46C29-E355-4AFA-8254-C48F98C06398}" dt="2024-08-27T21:54:41.756" v="121" actId="478"/>
          <ac:picMkLst>
            <pc:docMk/>
            <pc:sldMk cId="1124558295" sldId="270"/>
            <ac:picMk id="6" creationId="{F3687E87-7B51-C55D-F39A-2F58346C41B9}"/>
          </ac:picMkLst>
        </pc:picChg>
        <pc:picChg chg="add mod">
          <ac:chgData name="Andres Felipe Rodriguez Nunez" userId="43d2e389-d610-4d06-8dda-113f2039efca" providerId="ADAL" clId="{A0E46C29-E355-4AFA-8254-C48F98C06398}" dt="2024-08-27T21:55:22.678" v="126" actId="14100"/>
          <ac:picMkLst>
            <pc:docMk/>
            <pc:sldMk cId="1124558295" sldId="270"/>
            <ac:picMk id="8" creationId="{DC317D44-ECB1-1C55-5654-6D380CB8D28D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1:57:35.626" v="134" actId="14100"/>
        <pc:sldMkLst>
          <pc:docMk/>
          <pc:sldMk cId="2603486583" sldId="271"/>
        </pc:sldMkLst>
        <pc:spChg chg="del">
          <ac:chgData name="Andres Felipe Rodriguez Nunez" userId="43d2e389-d610-4d06-8dda-113f2039efca" providerId="ADAL" clId="{A0E46C29-E355-4AFA-8254-C48F98C06398}" dt="2024-08-27T21:57:24.270" v="129" actId="478"/>
          <ac:spMkLst>
            <pc:docMk/>
            <pc:sldMk cId="2603486583" sldId="271"/>
            <ac:spMk id="4" creationId="{1413F1E8-33A6-41A5-8E91-88E7367C30DA}"/>
          </ac:spMkLst>
        </pc:spChg>
        <pc:spChg chg="del">
          <ac:chgData name="Andres Felipe Rodriguez Nunez" userId="43d2e389-d610-4d06-8dda-113f2039efca" providerId="ADAL" clId="{A0E46C29-E355-4AFA-8254-C48F98C06398}" dt="2024-08-27T21:57:21.021" v="128" actId="478"/>
          <ac:spMkLst>
            <pc:docMk/>
            <pc:sldMk cId="2603486583" sldId="271"/>
            <ac:spMk id="7" creationId="{29A1795A-EAF3-4776-B61F-AB158FF77D83}"/>
          </ac:spMkLst>
        </pc:spChg>
        <pc:picChg chg="del">
          <ac:chgData name="Andres Felipe Rodriguez Nunez" userId="43d2e389-d610-4d06-8dda-113f2039efca" providerId="ADAL" clId="{A0E46C29-E355-4AFA-8254-C48F98C06398}" dt="2024-08-27T21:57:19.303" v="127" actId="478"/>
          <ac:picMkLst>
            <pc:docMk/>
            <pc:sldMk cId="2603486583" sldId="271"/>
            <ac:picMk id="2" creationId="{5F50FCC5-C65F-46D6-904C-145A419781BB}"/>
          </ac:picMkLst>
        </pc:picChg>
        <pc:picChg chg="add mod">
          <ac:chgData name="Andres Felipe Rodriguez Nunez" userId="43d2e389-d610-4d06-8dda-113f2039efca" providerId="ADAL" clId="{A0E46C29-E355-4AFA-8254-C48F98C06398}" dt="2024-08-27T21:57:35.626" v="134" actId="14100"/>
          <ac:picMkLst>
            <pc:docMk/>
            <pc:sldMk cId="2603486583" sldId="271"/>
            <ac:picMk id="5" creationId="{EE11EB03-7980-1105-6A75-7EC2EC6F0E44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0:39:48.872" v="33" actId="1076"/>
        <pc:sldMkLst>
          <pc:docMk/>
          <pc:sldMk cId="2419551352" sldId="274"/>
        </pc:sldMkLst>
        <pc:spChg chg="mod">
          <ac:chgData name="Andres Felipe Rodriguez Nunez" userId="43d2e389-d610-4d06-8dda-113f2039efca" providerId="ADAL" clId="{A0E46C29-E355-4AFA-8254-C48F98C06398}" dt="2024-08-27T20:32:09.195" v="17" actId="313"/>
          <ac:spMkLst>
            <pc:docMk/>
            <pc:sldMk cId="2419551352" sldId="274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A0E46C29-E355-4AFA-8254-C48F98C06398}" dt="2024-08-27T20:39:44.717" v="32" actId="1076"/>
          <ac:picMkLst>
            <pc:docMk/>
            <pc:sldMk cId="2419551352" sldId="274"/>
            <ac:picMk id="3" creationId="{5E7D127D-981C-C5F4-110E-0B9501B7DCAD}"/>
          </ac:picMkLst>
        </pc:picChg>
        <pc:picChg chg="del">
          <ac:chgData name="Andres Felipe Rodriguez Nunez" userId="43d2e389-d610-4d06-8dda-113f2039efca" providerId="ADAL" clId="{A0E46C29-E355-4AFA-8254-C48F98C06398}" dt="2024-08-27T20:32:06.274" v="15" actId="478"/>
          <ac:picMkLst>
            <pc:docMk/>
            <pc:sldMk cId="2419551352" sldId="274"/>
            <ac:picMk id="4" creationId="{F81B7D34-0677-4F19-B615-692F70C43D29}"/>
          </ac:picMkLst>
        </pc:picChg>
        <pc:picChg chg="del">
          <ac:chgData name="Andres Felipe Rodriguez Nunez" userId="43d2e389-d610-4d06-8dda-113f2039efca" providerId="ADAL" clId="{A0E46C29-E355-4AFA-8254-C48F98C06398}" dt="2024-08-27T20:32:05.618" v="14" actId="478"/>
          <ac:picMkLst>
            <pc:docMk/>
            <pc:sldMk cId="2419551352" sldId="274"/>
            <ac:picMk id="5" creationId="{4CDE7A69-2FF4-4005-92AB-29D2E5AF49FB}"/>
          </ac:picMkLst>
        </pc:picChg>
        <pc:picChg chg="del">
          <ac:chgData name="Andres Felipe Rodriguez Nunez" userId="43d2e389-d610-4d06-8dda-113f2039efca" providerId="ADAL" clId="{A0E46C29-E355-4AFA-8254-C48F98C06398}" dt="2024-08-27T20:32:06.883" v="16" actId="478"/>
          <ac:picMkLst>
            <pc:docMk/>
            <pc:sldMk cId="2419551352" sldId="274"/>
            <ac:picMk id="6" creationId="{D71644FC-0C2A-4667-B12F-058A352BE5E2}"/>
          </ac:picMkLst>
        </pc:picChg>
        <pc:picChg chg="add mod">
          <ac:chgData name="Andres Felipe Rodriguez Nunez" userId="43d2e389-d610-4d06-8dda-113f2039efca" providerId="ADAL" clId="{A0E46C29-E355-4AFA-8254-C48F98C06398}" dt="2024-08-27T20:39:48.872" v="33" actId="1076"/>
          <ac:picMkLst>
            <pc:docMk/>
            <pc:sldMk cId="2419551352" sldId="274"/>
            <ac:picMk id="8" creationId="{9A13355A-030B-107B-1335-6361684D9264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0:44:28.610" v="46" actId="1076"/>
        <pc:sldMkLst>
          <pc:docMk/>
          <pc:sldMk cId="857791280" sldId="275"/>
        </pc:sldMkLst>
        <pc:spChg chg="add mod">
          <ac:chgData name="Andres Felipe Rodriguez Nunez" userId="43d2e389-d610-4d06-8dda-113f2039efca" providerId="ADAL" clId="{A0E46C29-E355-4AFA-8254-C48F98C06398}" dt="2024-08-27T20:44:28.610" v="46" actId="1076"/>
          <ac:spMkLst>
            <pc:docMk/>
            <pc:sldMk cId="857791280" sldId="275"/>
            <ac:spMk id="6" creationId="{7247E9C8-C20F-0A42-16A7-9C0559583F89}"/>
          </ac:spMkLst>
        </pc:spChg>
        <pc:spChg chg="del">
          <ac:chgData name="Andres Felipe Rodriguez Nunez" userId="43d2e389-d610-4d06-8dda-113f2039efca" providerId="ADAL" clId="{A0E46C29-E355-4AFA-8254-C48F98C06398}" dt="2024-08-27T20:43:22.647" v="37" actId="478"/>
          <ac:spMkLst>
            <pc:docMk/>
            <pc:sldMk cId="857791280" sldId="275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A0E46C29-E355-4AFA-8254-C48F98C06398}" dt="2024-08-27T20:43:20.523" v="36" actId="478"/>
          <ac:picMkLst>
            <pc:docMk/>
            <pc:sldMk cId="857791280" sldId="275"/>
            <ac:picMk id="2" creationId="{9BDF158F-9C5D-4917-A92B-1158456DC941}"/>
          </ac:picMkLst>
        </pc:picChg>
        <pc:picChg chg="del">
          <ac:chgData name="Andres Felipe Rodriguez Nunez" userId="43d2e389-d610-4d06-8dda-113f2039efca" providerId="ADAL" clId="{A0E46C29-E355-4AFA-8254-C48F98C06398}" dt="2024-08-27T20:43:20.007" v="35" actId="478"/>
          <ac:picMkLst>
            <pc:docMk/>
            <pc:sldMk cId="857791280" sldId="275"/>
            <ac:picMk id="3" creationId="{1524B21F-1657-45F3-A6FD-F4A769B85A37}"/>
          </ac:picMkLst>
        </pc:picChg>
        <pc:picChg chg="add mod">
          <ac:chgData name="Andres Felipe Rodriguez Nunez" userId="43d2e389-d610-4d06-8dda-113f2039efca" providerId="ADAL" clId="{A0E46C29-E355-4AFA-8254-C48F98C06398}" dt="2024-08-27T20:43:30.067" v="40" actId="14100"/>
          <ac:picMkLst>
            <pc:docMk/>
            <pc:sldMk cId="857791280" sldId="275"/>
            <ac:picMk id="5" creationId="{BD5C3964-8DAF-8F4A-FF35-E83195DA27CA}"/>
          </ac:picMkLst>
        </pc:picChg>
        <pc:picChg chg="del">
          <ac:chgData name="Andres Felipe Rodriguez Nunez" userId="43d2e389-d610-4d06-8dda-113f2039efca" providerId="ADAL" clId="{A0E46C29-E355-4AFA-8254-C48F98C06398}" dt="2024-08-27T20:43:19.320" v="34" actId="478"/>
          <ac:picMkLst>
            <pc:docMk/>
            <pc:sldMk cId="857791280" sldId="275"/>
            <ac:picMk id="7" creationId="{41B810BC-7830-401E-91FF-6CB30B3FB7B7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0:51:52.703" v="63" actId="1076"/>
        <pc:sldMkLst>
          <pc:docMk/>
          <pc:sldMk cId="3624113620" sldId="276"/>
        </pc:sldMkLst>
        <pc:spChg chg="del">
          <ac:chgData name="Andres Felipe Rodriguez Nunez" userId="43d2e389-d610-4d06-8dda-113f2039efca" providerId="ADAL" clId="{A0E46C29-E355-4AFA-8254-C48F98C06398}" dt="2024-08-27T20:47:26.039" v="49" actId="478"/>
          <ac:spMkLst>
            <pc:docMk/>
            <pc:sldMk cId="3624113620" sldId="276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A0E46C29-E355-4AFA-8254-C48F98C06398}" dt="2024-08-27T20:51:43.535" v="60" actId="14100"/>
          <ac:picMkLst>
            <pc:docMk/>
            <pc:sldMk cId="3624113620" sldId="276"/>
            <ac:picMk id="3" creationId="{B5771D46-BC8A-6F43-E9F2-D84B198841E5}"/>
          </ac:picMkLst>
        </pc:picChg>
        <pc:picChg chg="del">
          <ac:chgData name="Andres Felipe Rodriguez Nunez" userId="43d2e389-d610-4d06-8dda-113f2039efca" providerId="ADAL" clId="{A0E46C29-E355-4AFA-8254-C48F98C06398}" dt="2024-08-27T20:47:24.289" v="48" actId="478"/>
          <ac:picMkLst>
            <pc:docMk/>
            <pc:sldMk cId="3624113620" sldId="276"/>
            <ac:picMk id="4" creationId="{2D4D0944-2DFA-47F7-91A6-8C43CEF6A949}"/>
          </ac:picMkLst>
        </pc:picChg>
        <pc:picChg chg="del">
          <ac:chgData name="Andres Felipe Rodriguez Nunez" userId="43d2e389-d610-4d06-8dda-113f2039efca" providerId="ADAL" clId="{A0E46C29-E355-4AFA-8254-C48F98C06398}" dt="2024-08-27T20:47:23.555" v="47" actId="478"/>
          <ac:picMkLst>
            <pc:docMk/>
            <pc:sldMk cId="3624113620" sldId="276"/>
            <ac:picMk id="5" creationId="{045D3DC9-8837-4961-A9D5-A758743088FA}"/>
          </ac:picMkLst>
        </pc:picChg>
        <pc:picChg chg="add mod">
          <ac:chgData name="Andres Felipe Rodriguez Nunez" userId="43d2e389-d610-4d06-8dda-113f2039efca" providerId="ADAL" clId="{A0E46C29-E355-4AFA-8254-C48F98C06398}" dt="2024-08-27T20:51:52.703" v="63" actId="1076"/>
          <ac:picMkLst>
            <pc:docMk/>
            <pc:sldMk cId="3624113620" sldId="276"/>
            <ac:picMk id="7" creationId="{4A5FE4CB-95FA-F570-11D9-C7AAEBDF85C8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0:53:19.974" v="69" actId="14100"/>
        <pc:sldMkLst>
          <pc:docMk/>
          <pc:sldMk cId="1183708031" sldId="277"/>
        </pc:sldMkLst>
        <pc:spChg chg="del">
          <ac:chgData name="Andres Felipe Rodriguez Nunez" userId="43d2e389-d610-4d06-8dda-113f2039efca" providerId="ADAL" clId="{A0E46C29-E355-4AFA-8254-C48F98C06398}" dt="2024-08-27T20:53:12.101" v="66" actId="478"/>
          <ac:spMkLst>
            <pc:docMk/>
            <pc:sldMk cId="1183708031" sldId="277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A0E46C29-E355-4AFA-8254-C48F98C06398}" dt="2024-08-27T20:53:10.367" v="65" actId="478"/>
          <ac:picMkLst>
            <pc:docMk/>
            <pc:sldMk cId="1183708031" sldId="277"/>
            <ac:picMk id="2" creationId="{608B3BE3-4C96-4556-8989-9DB72EEB7246}"/>
          </ac:picMkLst>
        </pc:picChg>
        <pc:picChg chg="del">
          <ac:chgData name="Andres Felipe Rodriguez Nunez" userId="43d2e389-d610-4d06-8dda-113f2039efca" providerId="ADAL" clId="{A0E46C29-E355-4AFA-8254-C48F98C06398}" dt="2024-08-27T20:53:09.696" v="64" actId="478"/>
          <ac:picMkLst>
            <pc:docMk/>
            <pc:sldMk cId="1183708031" sldId="277"/>
            <ac:picMk id="3" creationId="{68FDB0A3-F115-4565-8102-77585AC7D837}"/>
          </ac:picMkLst>
        </pc:picChg>
        <pc:picChg chg="add mod">
          <ac:chgData name="Andres Felipe Rodriguez Nunez" userId="43d2e389-d610-4d06-8dda-113f2039efca" providerId="ADAL" clId="{A0E46C29-E355-4AFA-8254-C48F98C06398}" dt="2024-08-27T20:53:19.974" v="69" actId="14100"/>
          <ac:picMkLst>
            <pc:docMk/>
            <pc:sldMk cId="1183708031" sldId="277"/>
            <ac:picMk id="5" creationId="{31C3AAAB-732E-0906-DBFB-85C97A5C3B12}"/>
          </ac:picMkLst>
        </pc:picChg>
      </pc:sldChg>
      <pc:sldChg chg="addSp delSp modSp mod">
        <pc:chgData name="Andres Felipe Rodriguez Nunez" userId="43d2e389-d610-4d06-8dda-113f2039efca" providerId="ADAL" clId="{A0E46C29-E355-4AFA-8254-C48F98C06398}" dt="2024-08-27T20:54:45.393" v="76" actId="1076"/>
        <pc:sldMkLst>
          <pc:docMk/>
          <pc:sldMk cId="3347249118" sldId="278"/>
        </pc:sldMkLst>
        <pc:spChg chg="del">
          <ac:chgData name="Andres Felipe Rodriguez Nunez" userId="43d2e389-d610-4d06-8dda-113f2039efca" providerId="ADAL" clId="{A0E46C29-E355-4AFA-8254-C48F98C06398}" dt="2024-08-27T20:54:29.680" v="71" actId="478"/>
          <ac:spMkLst>
            <pc:docMk/>
            <pc:sldMk cId="3347249118" sldId="278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A0E46C29-E355-4AFA-8254-C48F98C06398}" dt="2024-08-27T20:54:45.393" v="76" actId="1076"/>
          <ac:picMkLst>
            <pc:docMk/>
            <pc:sldMk cId="3347249118" sldId="278"/>
            <ac:picMk id="3" creationId="{6A2CB277-B221-5845-B231-A11519CC5559}"/>
          </ac:picMkLst>
        </pc:picChg>
        <pc:picChg chg="del">
          <ac:chgData name="Andres Felipe Rodriguez Nunez" userId="43d2e389-d610-4d06-8dda-113f2039efca" providerId="ADAL" clId="{A0E46C29-E355-4AFA-8254-C48F98C06398}" dt="2024-08-27T20:54:28.024" v="70" actId="478"/>
          <ac:picMkLst>
            <pc:docMk/>
            <pc:sldMk cId="3347249118" sldId="278"/>
            <ac:picMk id="4" creationId="{9B9726FB-77CF-4942-BF16-261EE6DB1803}"/>
          </ac:picMkLst>
        </pc:picChg>
      </pc:sldChg>
    </pc:docChg>
  </pc:docChgLst>
  <pc:docChgLst>
    <pc:chgData name="Andres Felipe Rodriguez Nunez" userId="43d2e389-d610-4d06-8dda-113f2039efca" providerId="ADAL" clId="{69677104-CFB9-4F04-BE01-C6A8AB0886AC}"/>
    <pc:docChg chg="undo custSel addSld modSld">
      <pc:chgData name="Andres Felipe Rodriguez Nunez" userId="43d2e389-d610-4d06-8dda-113f2039efca" providerId="ADAL" clId="{69677104-CFB9-4F04-BE01-C6A8AB0886AC}" dt="2024-08-27T00:41:15.816" v="991" actId="20577"/>
      <pc:docMkLst>
        <pc:docMk/>
      </pc:docMkLst>
      <pc:sldChg chg="addSp delSp modSp">
        <pc:chgData name="Andres Felipe Rodriguez Nunez" userId="43d2e389-d610-4d06-8dda-113f2039efca" providerId="ADAL" clId="{69677104-CFB9-4F04-BE01-C6A8AB0886AC}" dt="2024-08-26T21:34:59.535" v="613" actId="1076"/>
        <pc:sldMkLst>
          <pc:docMk/>
          <pc:sldMk cId="0" sldId="257"/>
        </pc:sldMkLst>
        <pc:spChg chg="add">
          <ac:chgData name="Andres Felipe Rodriguez Nunez" userId="43d2e389-d610-4d06-8dda-113f2039efca" providerId="ADAL" clId="{69677104-CFB9-4F04-BE01-C6A8AB0886AC}" dt="2024-08-26T21:33:17.345" v="600"/>
          <ac:spMkLst>
            <pc:docMk/>
            <pc:sldMk cId="0" sldId="257"/>
            <ac:spMk id="6" creationId="{0AC35889-B6E7-48FB-93C8-338D32418642}"/>
          </ac:spMkLst>
        </pc:spChg>
        <pc:spChg chg="del">
          <ac:chgData name="Andres Felipe Rodriguez Nunez" userId="43d2e389-d610-4d06-8dda-113f2039efca" providerId="ADAL" clId="{69677104-CFB9-4F04-BE01-C6A8AB0886AC}" dt="2024-08-26T21:33:08.316" v="597" actId="478"/>
          <ac:spMkLst>
            <pc:docMk/>
            <pc:sldMk cId="0" sldId="257"/>
            <ac:spMk id="10" creationId="{82D017D4-AC88-6725-6BB9-2C26E414F767}"/>
          </ac:spMkLst>
        </pc:spChg>
        <pc:spChg chg="del">
          <ac:chgData name="Andres Felipe Rodriguez Nunez" userId="43d2e389-d610-4d06-8dda-113f2039efca" providerId="ADAL" clId="{69677104-CFB9-4F04-BE01-C6A8AB0886AC}" dt="2024-08-26T21:33:06.820" v="596" actId="478"/>
          <ac:spMkLst>
            <pc:docMk/>
            <pc:sldMk cId="0" sldId="257"/>
            <ac:spMk id="11" creationId="{EDD94481-CA0F-0219-EA30-C2587EEFB915}"/>
          </ac:spMkLst>
        </pc:spChg>
        <pc:picChg chg="add mod">
          <ac:chgData name="Andres Felipe Rodriguez Nunez" userId="43d2e389-d610-4d06-8dda-113f2039efca" providerId="ADAL" clId="{69677104-CFB9-4F04-BE01-C6A8AB0886AC}" dt="2024-08-26T21:34:56.906" v="612" actId="1076"/>
          <ac:picMkLst>
            <pc:docMk/>
            <pc:sldMk cId="0" sldId="257"/>
            <ac:picMk id="2" creationId="{87A8481F-4CE0-4F7F-978F-EE5C9C9DDB71}"/>
          </ac:picMkLst>
        </pc:picChg>
        <pc:picChg chg="add del mod">
          <ac:chgData name="Andres Felipe Rodriguez Nunez" userId="43d2e389-d610-4d06-8dda-113f2039efca" providerId="ADAL" clId="{69677104-CFB9-4F04-BE01-C6A8AB0886AC}" dt="2024-08-26T21:34:47.901" v="608" actId="478"/>
          <ac:picMkLst>
            <pc:docMk/>
            <pc:sldMk cId="0" sldId="257"/>
            <ac:picMk id="3" creationId="{0573B88D-0D49-4EB8-AE12-8809D26B9939}"/>
          </ac:picMkLst>
        </pc:picChg>
        <pc:picChg chg="add mod">
          <ac:chgData name="Andres Felipe Rodriguez Nunez" userId="43d2e389-d610-4d06-8dda-113f2039efca" providerId="ADAL" clId="{69677104-CFB9-4F04-BE01-C6A8AB0886AC}" dt="2024-08-26T21:34:59.535" v="613" actId="1076"/>
          <ac:picMkLst>
            <pc:docMk/>
            <pc:sldMk cId="0" sldId="257"/>
            <ac:picMk id="4" creationId="{6C9EBB5D-EC2A-4615-9441-F0F443E24C7E}"/>
          </ac:picMkLst>
        </pc:picChg>
        <pc:picChg chg="del">
          <ac:chgData name="Andres Felipe Rodriguez Nunez" userId="43d2e389-d610-4d06-8dda-113f2039efca" providerId="ADAL" clId="{69677104-CFB9-4F04-BE01-C6A8AB0886AC}" dt="2024-08-26T21:33:04.876" v="595" actId="478"/>
          <ac:picMkLst>
            <pc:docMk/>
            <pc:sldMk cId="0" sldId="257"/>
            <ac:picMk id="13" creationId="{58C990FD-F0C7-89EE-1976-6D6D91DD765F}"/>
          </ac:picMkLst>
        </pc:picChg>
      </pc:sldChg>
      <pc:sldChg chg="modSp">
        <pc:chgData name="Andres Felipe Rodriguez Nunez" userId="43d2e389-d610-4d06-8dda-113f2039efca" providerId="ADAL" clId="{69677104-CFB9-4F04-BE01-C6A8AB0886AC}" dt="2024-08-26T18:44:03.10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69677104-CFB9-4F04-BE01-C6A8AB0886AC}" dt="2024-08-26T18:44:03.105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 modSp">
        <pc:chgData name="Andres Felipe Rodriguez Nunez" userId="43d2e389-d610-4d06-8dda-113f2039efca" providerId="ADAL" clId="{69677104-CFB9-4F04-BE01-C6A8AB0886AC}" dt="2024-08-26T21:36:46.904" v="622"/>
        <pc:sldMkLst>
          <pc:docMk/>
          <pc:sldMk cId="1451475969" sldId="269"/>
        </pc:sldMkLst>
        <pc:spChg chg="add">
          <ac:chgData name="Andres Felipe Rodriguez Nunez" userId="43d2e389-d610-4d06-8dda-113f2039efca" providerId="ADAL" clId="{69677104-CFB9-4F04-BE01-C6A8AB0886AC}" dt="2024-08-26T21:36:46.904" v="622"/>
          <ac:spMkLst>
            <pc:docMk/>
            <pc:sldMk cId="1451475969" sldId="269"/>
            <ac:spMk id="5" creationId="{900F56D7-8722-4DB4-A8F0-32087DCC311C}"/>
          </ac:spMkLst>
        </pc:spChg>
        <pc:picChg chg="add mod">
          <ac:chgData name="Andres Felipe Rodriguez Nunez" userId="43d2e389-d610-4d06-8dda-113f2039efca" providerId="ADAL" clId="{69677104-CFB9-4F04-BE01-C6A8AB0886AC}" dt="2024-08-26T21:36:14.131" v="618" actId="14100"/>
          <ac:picMkLst>
            <pc:docMk/>
            <pc:sldMk cId="1451475969" sldId="269"/>
            <ac:picMk id="2" creationId="{759B7563-20DF-486A-88D8-1F9F5D0B8B5A}"/>
          </ac:picMkLst>
        </pc:picChg>
        <pc:picChg chg="del">
          <ac:chgData name="Andres Felipe Rodriguez Nunez" userId="43d2e389-d610-4d06-8dda-113f2039efca" providerId="ADAL" clId="{69677104-CFB9-4F04-BE01-C6A8AB0886AC}" dt="2024-08-26T21:36:07.608" v="614" actId="478"/>
          <ac:picMkLst>
            <pc:docMk/>
            <pc:sldMk cId="1451475969" sldId="269"/>
            <ac:picMk id="3" creationId="{BDCE1943-E006-A785-33DB-B6EC1B14AF69}"/>
          </ac:picMkLst>
        </pc:picChg>
        <pc:picChg chg="add mod">
          <ac:chgData name="Andres Felipe Rodriguez Nunez" userId="43d2e389-d610-4d06-8dda-113f2039efca" providerId="ADAL" clId="{69677104-CFB9-4F04-BE01-C6A8AB0886AC}" dt="2024-08-26T21:36:35.042" v="621" actId="14100"/>
          <ac:picMkLst>
            <pc:docMk/>
            <pc:sldMk cId="1451475969" sldId="269"/>
            <ac:picMk id="4" creationId="{36F1C5E4-B043-4F3A-B62D-9F794F234930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1:39:48.574" v="633" actId="1076"/>
        <pc:sldMkLst>
          <pc:docMk/>
          <pc:sldMk cId="1124558295" sldId="270"/>
        </pc:sldMkLst>
        <pc:spChg chg="add">
          <ac:chgData name="Andres Felipe Rodriguez Nunez" userId="43d2e389-d610-4d06-8dda-113f2039efca" providerId="ADAL" clId="{69677104-CFB9-4F04-BE01-C6A8AB0886AC}" dt="2024-08-26T21:38:38.950" v="629"/>
          <ac:spMkLst>
            <pc:docMk/>
            <pc:sldMk cId="1124558295" sldId="270"/>
            <ac:spMk id="5" creationId="{3D1D0366-D7C2-4B23-9364-B5134BFDB67F}"/>
          </ac:spMkLst>
        </pc:spChg>
        <pc:picChg chg="add mod">
          <ac:chgData name="Andres Felipe Rodriguez Nunez" userId="43d2e389-d610-4d06-8dda-113f2039efca" providerId="ADAL" clId="{69677104-CFB9-4F04-BE01-C6A8AB0886AC}" dt="2024-08-26T21:38:32.422" v="628" actId="1076"/>
          <ac:picMkLst>
            <pc:docMk/>
            <pc:sldMk cId="1124558295" sldId="270"/>
            <ac:picMk id="2" creationId="{8EE4A95D-F767-4DE2-B76D-A0E20490446A}"/>
          </ac:picMkLst>
        </pc:picChg>
        <pc:picChg chg="add mod">
          <ac:chgData name="Andres Felipe Rodriguez Nunez" userId="43d2e389-d610-4d06-8dda-113f2039efca" providerId="ADAL" clId="{69677104-CFB9-4F04-BE01-C6A8AB0886AC}" dt="2024-08-26T21:39:48.574" v="633" actId="1076"/>
          <ac:picMkLst>
            <pc:docMk/>
            <pc:sldMk cId="1124558295" sldId="270"/>
            <ac:picMk id="3" creationId="{51FC59A5-4254-4D46-8271-73630D464B48}"/>
          </ac:picMkLst>
        </pc:picChg>
        <pc:picChg chg="del">
          <ac:chgData name="Andres Felipe Rodriguez Nunez" userId="43d2e389-d610-4d06-8dda-113f2039efca" providerId="ADAL" clId="{69677104-CFB9-4F04-BE01-C6A8AB0886AC}" dt="2024-08-26T21:38:23.066" v="623" actId="478"/>
          <ac:picMkLst>
            <pc:docMk/>
            <pc:sldMk cId="1124558295" sldId="270"/>
            <ac:picMk id="4" creationId="{83747A28-1DA0-F520-F15B-CAAD0DF44056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1:42:45.905" v="649" actId="1076"/>
        <pc:sldMkLst>
          <pc:docMk/>
          <pc:sldMk cId="2603486583" sldId="271"/>
        </pc:sldMkLst>
        <pc:spChg chg="add mod">
          <ac:chgData name="Andres Felipe Rodriguez Nunez" userId="43d2e389-d610-4d06-8dda-113f2039efca" providerId="ADAL" clId="{69677104-CFB9-4F04-BE01-C6A8AB0886AC}" dt="2024-08-26T21:42:45.905" v="649" actId="1076"/>
          <ac:spMkLst>
            <pc:docMk/>
            <pc:sldMk cId="2603486583" sldId="271"/>
            <ac:spMk id="4" creationId="{1413F1E8-33A6-41A5-8E91-88E7367C30DA}"/>
          </ac:spMkLst>
        </pc:spChg>
        <pc:spChg chg="add">
          <ac:chgData name="Andres Felipe Rodriguez Nunez" userId="43d2e389-d610-4d06-8dda-113f2039efca" providerId="ADAL" clId="{69677104-CFB9-4F04-BE01-C6A8AB0886AC}" dt="2024-08-26T21:40:58.112" v="641"/>
          <ac:spMkLst>
            <pc:docMk/>
            <pc:sldMk cId="2603486583" sldId="271"/>
            <ac:spMk id="7" creationId="{29A1795A-EAF3-4776-B61F-AB158FF77D83}"/>
          </ac:spMkLst>
        </pc:spChg>
        <pc:picChg chg="add mod">
          <ac:chgData name="Andres Felipe Rodriguez Nunez" userId="43d2e389-d610-4d06-8dda-113f2039efca" providerId="ADAL" clId="{69677104-CFB9-4F04-BE01-C6A8AB0886AC}" dt="2024-08-26T21:41:01.342" v="642" actId="1076"/>
          <ac:picMkLst>
            <pc:docMk/>
            <pc:sldMk cId="2603486583" sldId="271"/>
            <ac:picMk id="2" creationId="{5F50FCC5-C65F-46D6-904C-145A419781BB}"/>
          </ac:picMkLst>
        </pc:picChg>
        <pc:picChg chg="del">
          <ac:chgData name="Andres Felipe Rodriguez Nunez" userId="43d2e389-d610-4d06-8dda-113f2039efca" providerId="ADAL" clId="{69677104-CFB9-4F04-BE01-C6A8AB0886AC}" dt="2024-08-26T21:40:43.550" v="635" actId="478"/>
          <ac:picMkLst>
            <pc:docMk/>
            <pc:sldMk cId="2603486583" sldId="271"/>
            <ac:picMk id="3" creationId="{34F7767B-A96D-7D16-FDD0-7FB60D8A07C1}"/>
          </ac:picMkLst>
        </pc:picChg>
        <pc:picChg chg="del">
          <ac:chgData name="Andres Felipe Rodriguez Nunez" userId="43d2e389-d610-4d06-8dda-113f2039efca" providerId="ADAL" clId="{69677104-CFB9-4F04-BE01-C6A8AB0886AC}" dt="2024-08-26T21:40:44.056" v="636" actId="478"/>
          <ac:picMkLst>
            <pc:docMk/>
            <pc:sldMk cId="2603486583" sldId="271"/>
            <ac:picMk id="6" creationId="{9C68487C-1A0D-1E82-2FDB-47027214E27E}"/>
          </ac:picMkLst>
        </pc:picChg>
        <pc:picChg chg="del">
          <ac:chgData name="Andres Felipe Rodriguez Nunez" userId="43d2e389-d610-4d06-8dda-113f2039efca" providerId="ADAL" clId="{69677104-CFB9-4F04-BE01-C6A8AB0886AC}" dt="2024-08-26T21:40:42.936" v="634" actId="478"/>
          <ac:picMkLst>
            <pc:docMk/>
            <pc:sldMk cId="2603486583" sldId="271"/>
            <ac:picMk id="10" creationId="{45B590F2-8CEF-1929-1E3B-0FC9CE36E281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19:04:10.131" v="467" actId="1076"/>
        <pc:sldMkLst>
          <pc:docMk/>
          <pc:sldMk cId="2419551352" sldId="274"/>
        </pc:sldMkLst>
        <pc:spChg chg="del mod">
          <ac:chgData name="Andres Felipe Rodriguez Nunez" userId="43d2e389-d610-4d06-8dda-113f2039efca" providerId="ADAL" clId="{69677104-CFB9-4F04-BE01-C6A8AB0886AC}" dt="2024-08-26T18:54:52.336" v="450" actId="478"/>
          <ac:spMkLst>
            <pc:docMk/>
            <pc:sldMk cId="2419551352" sldId="274"/>
            <ac:spMk id="2" creationId="{E16D4601-79EE-4079-92F3-787C3E2A6BAC}"/>
          </ac:spMkLst>
        </pc:spChg>
        <pc:spChg chg="mod">
          <ac:chgData name="Andres Felipe Rodriguez Nunez" userId="43d2e389-d610-4d06-8dda-113f2039efca" providerId="ADAL" clId="{69677104-CFB9-4F04-BE01-C6A8AB0886AC}" dt="2024-08-26T19:04:01.847" v="464" actId="1076"/>
          <ac:spMkLst>
            <pc:docMk/>
            <pc:sldMk cId="2419551352" sldId="274"/>
            <ac:spMk id="17" creationId="{0585C6FD-C737-473F-ACC7-701A83DEBA69}"/>
          </ac:spMkLst>
        </pc:spChg>
        <pc:spChg chg="del">
          <ac:chgData name="Andres Felipe Rodriguez Nunez" userId="43d2e389-d610-4d06-8dda-113f2039efca" providerId="ADAL" clId="{69677104-CFB9-4F04-BE01-C6A8AB0886AC}" dt="2024-08-26T18:54:54.285" v="451" actId="478"/>
          <ac:spMkLst>
            <pc:docMk/>
            <pc:sldMk cId="2419551352" sldId="274"/>
            <ac:spMk id="18" creationId="{59B51B6C-AC9D-4C6C-B0D9-0C2EB7826C44}"/>
          </ac:spMkLst>
        </pc:spChg>
        <pc:picChg chg="del">
          <ac:chgData name="Andres Felipe Rodriguez Nunez" userId="43d2e389-d610-4d06-8dda-113f2039efca" providerId="ADAL" clId="{69677104-CFB9-4F04-BE01-C6A8AB0886AC}" dt="2024-08-26T18:53:27.775" v="407" actId="478"/>
          <ac:picMkLst>
            <pc:docMk/>
            <pc:sldMk cId="2419551352" sldId="274"/>
            <ac:picMk id="3" creationId="{8AACB1D4-A38E-4821-9FB2-217A5657F70F}"/>
          </ac:picMkLst>
        </pc:picChg>
        <pc:picChg chg="add mod">
          <ac:chgData name="Andres Felipe Rodriguez Nunez" userId="43d2e389-d610-4d06-8dda-113f2039efca" providerId="ADAL" clId="{69677104-CFB9-4F04-BE01-C6A8AB0886AC}" dt="2024-08-26T19:04:05.347" v="465" actId="1076"/>
          <ac:picMkLst>
            <pc:docMk/>
            <pc:sldMk cId="2419551352" sldId="274"/>
            <ac:picMk id="4" creationId="{F81B7D34-0677-4F19-B615-692F70C43D29}"/>
          </ac:picMkLst>
        </pc:picChg>
        <pc:picChg chg="add mod">
          <ac:chgData name="Andres Felipe Rodriguez Nunez" userId="43d2e389-d610-4d06-8dda-113f2039efca" providerId="ADAL" clId="{69677104-CFB9-4F04-BE01-C6A8AB0886AC}" dt="2024-08-26T19:04:07.334" v="466" actId="1076"/>
          <ac:picMkLst>
            <pc:docMk/>
            <pc:sldMk cId="2419551352" sldId="274"/>
            <ac:picMk id="5" creationId="{4CDE7A69-2FF4-4005-92AB-29D2E5AF49FB}"/>
          </ac:picMkLst>
        </pc:picChg>
        <pc:picChg chg="add mod">
          <ac:chgData name="Andres Felipe Rodriguez Nunez" userId="43d2e389-d610-4d06-8dda-113f2039efca" providerId="ADAL" clId="{69677104-CFB9-4F04-BE01-C6A8AB0886AC}" dt="2024-08-26T19:04:10.131" v="467" actId="1076"/>
          <ac:picMkLst>
            <pc:docMk/>
            <pc:sldMk cId="2419551352" sldId="274"/>
            <ac:picMk id="6" creationId="{D71644FC-0C2A-4667-B12F-058A352BE5E2}"/>
          </ac:picMkLst>
        </pc:picChg>
        <pc:picChg chg="del">
          <ac:chgData name="Andres Felipe Rodriguez Nunez" userId="43d2e389-d610-4d06-8dda-113f2039efca" providerId="ADAL" clId="{69677104-CFB9-4F04-BE01-C6A8AB0886AC}" dt="2024-08-26T18:54:54.930" v="452" actId="478"/>
          <ac:picMkLst>
            <pc:docMk/>
            <pc:sldMk cId="2419551352" sldId="274"/>
            <ac:picMk id="19" creationId="{2C5F4CEF-A544-4BCF-8144-D1E37A1C8463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19:59:53.577" v="496" actId="1076"/>
        <pc:sldMkLst>
          <pc:docMk/>
          <pc:sldMk cId="857791280" sldId="275"/>
        </pc:sldMkLst>
        <pc:spChg chg="mod">
          <ac:chgData name="Andres Felipe Rodriguez Nunez" userId="43d2e389-d610-4d06-8dda-113f2039efca" providerId="ADAL" clId="{69677104-CFB9-4F04-BE01-C6A8AB0886AC}" dt="2024-08-26T19:50:35.623" v="477" actId="20577"/>
          <ac:spMkLst>
            <pc:docMk/>
            <pc:sldMk cId="857791280" sldId="275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69677104-CFB9-4F04-BE01-C6A8AB0886AC}" dt="2024-08-26T19:59:53.577" v="496" actId="1076"/>
          <ac:picMkLst>
            <pc:docMk/>
            <pc:sldMk cId="857791280" sldId="275"/>
            <ac:picMk id="2" creationId="{9BDF158F-9C5D-4917-A92B-1158456DC941}"/>
          </ac:picMkLst>
        </pc:picChg>
        <pc:picChg chg="add mod">
          <ac:chgData name="Andres Felipe Rodriguez Nunez" userId="43d2e389-d610-4d06-8dda-113f2039efca" providerId="ADAL" clId="{69677104-CFB9-4F04-BE01-C6A8AB0886AC}" dt="2024-08-26T19:59:42.858" v="493" actId="1076"/>
          <ac:picMkLst>
            <pc:docMk/>
            <pc:sldMk cId="857791280" sldId="275"/>
            <ac:picMk id="3" creationId="{1524B21F-1657-45F3-A6FD-F4A769B85A37}"/>
          </ac:picMkLst>
        </pc:picChg>
        <pc:picChg chg="del">
          <ac:chgData name="Andres Felipe Rodriguez Nunez" userId="43d2e389-d610-4d06-8dda-113f2039efca" providerId="ADAL" clId="{69677104-CFB9-4F04-BE01-C6A8AB0886AC}" dt="2024-08-26T19:58:14.427" v="482" actId="478"/>
          <ac:picMkLst>
            <pc:docMk/>
            <pc:sldMk cId="857791280" sldId="275"/>
            <ac:picMk id="4" creationId="{F81B7D34-0677-4F19-B615-692F70C43D29}"/>
          </ac:picMkLst>
        </pc:picChg>
        <pc:picChg chg="del">
          <ac:chgData name="Andres Felipe Rodriguez Nunez" userId="43d2e389-d610-4d06-8dda-113f2039efca" providerId="ADAL" clId="{69677104-CFB9-4F04-BE01-C6A8AB0886AC}" dt="2024-08-26T19:57:29.129" v="478" actId="478"/>
          <ac:picMkLst>
            <pc:docMk/>
            <pc:sldMk cId="857791280" sldId="275"/>
            <ac:picMk id="5" creationId="{4CDE7A69-2FF4-4005-92AB-29D2E5AF49FB}"/>
          </ac:picMkLst>
        </pc:picChg>
        <pc:picChg chg="del">
          <ac:chgData name="Andres Felipe Rodriguez Nunez" userId="43d2e389-d610-4d06-8dda-113f2039efca" providerId="ADAL" clId="{69677104-CFB9-4F04-BE01-C6A8AB0886AC}" dt="2024-08-26T19:58:23.395" v="486" actId="478"/>
          <ac:picMkLst>
            <pc:docMk/>
            <pc:sldMk cId="857791280" sldId="275"/>
            <ac:picMk id="6" creationId="{D71644FC-0C2A-4667-B12F-058A352BE5E2}"/>
          </ac:picMkLst>
        </pc:picChg>
        <pc:picChg chg="add mod">
          <ac:chgData name="Andres Felipe Rodriguez Nunez" userId="43d2e389-d610-4d06-8dda-113f2039efca" providerId="ADAL" clId="{69677104-CFB9-4F04-BE01-C6A8AB0886AC}" dt="2024-08-26T19:59:45.517" v="494" actId="1076"/>
          <ac:picMkLst>
            <pc:docMk/>
            <pc:sldMk cId="857791280" sldId="275"/>
            <ac:picMk id="7" creationId="{41B810BC-7830-401E-91FF-6CB30B3FB7B7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0:15:34.098" v="526" actId="1076"/>
        <pc:sldMkLst>
          <pc:docMk/>
          <pc:sldMk cId="3624113620" sldId="276"/>
        </pc:sldMkLst>
        <pc:spChg chg="mod">
          <ac:chgData name="Andres Felipe Rodriguez Nunez" userId="43d2e389-d610-4d06-8dda-113f2039efca" providerId="ADAL" clId="{69677104-CFB9-4F04-BE01-C6A8AB0886AC}" dt="2024-08-26T20:12:15.399" v="515" actId="20577"/>
          <ac:spMkLst>
            <pc:docMk/>
            <pc:sldMk cId="3624113620" sldId="276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69677104-CFB9-4F04-BE01-C6A8AB0886AC}" dt="2024-08-26T20:14:42.443" v="516" actId="478"/>
          <ac:picMkLst>
            <pc:docMk/>
            <pc:sldMk cId="3624113620" sldId="276"/>
            <ac:picMk id="2" creationId="{9BDF158F-9C5D-4917-A92B-1158456DC941}"/>
          </ac:picMkLst>
        </pc:picChg>
        <pc:picChg chg="del">
          <ac:chgData name="Andres Felipe Rodriguez Nunez" userId="43d2e389-d610-4d06-8dda-113f2039efca" providerId="ADAL" clId="{69677104-CFB9-4F04-BE01-C6A8AB0886AC}" dt="2024-08-26T20:15:26.019" v="522" actId="478"/>
          <ac:picMkLst>
            <pc:docMk/>
            <pc:sldMk cId="3624113620" sldId="276"/>
            <ac:picMk id="3" creationId="{1524B21F-1657-45F3-A6FD-F4A769B85A37}"/>
          </ac:picMkLst>
        </pc:picChg>
        <pc:picChg chg="add mod">
          <ac:chgData name="Andres Felipe Rodriguez Nunez" userId="43d2e389-d610-4d06-8dda-113f2039efca" providerId="ADAL" clId="{69677104-CFB9-4F04-BE01-C6A8AB0886AC}" dt="2024-08-26T20:14:52.790" v="520" actId="1076"/>
          <ac:picMkLst>
            <pc:docMk/>
            <pc:sldMk cId="3624113620" sldId="276"/>
            <ac:picMk id="4" creationId="{2D4D0944-2DFA-47F7-91A6-8C43CEF6A949}"/>
          </ac:picMkLst>
        </pc:picChg>
        <pc:picChg chg="add mod">
          <ac:chgData name="Andres Felipe Rodriguez Nunez" userId="43d2e389-d610-4d06-8dda-113f2039efca" providerId="ADAL" clId="{69677104-CFB9-4F04-BE01-C6A8AB0886AC}" dt="2024-08-26T20:15:34.098" v="526" actId="1076"/>
          <ac:picMkLst>
            <pc:docMk/>
            <pc:sldMk cId="3624113620" sldId="276"/>
            <ac:picMk id="5" creationId="{045D3DC9-8837-4961-A9D5-A758743088FA}"/>
          </ac:picMkLst>
        </pc:picChg>
        <pc:picChg chg="del">
          <ac:chgData name="Andres Felipe Rodriguez Nunez" userId="43d2e389-d610-4d06-8dda-113f2039efca" providerId="ADAL" clId="{69677104-CFB9-4F04-BE01-C6A8AB0886AC}" dt="2024-08-26T20:15:25.389" v="521" actId="478"/>
          <ac:picMkLst>
            <pc:docMk/>
            <pc:sldMk cId="3624113620" sldId="276"/>
            <ac:picMk id="7" creationId="{41B810BC-7830-401E-91FF-6CB30B3FB7B7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0:32:17.263" v="558" actId="14100"/>
        <pc:sldMkLst>
          <pc:docMk/>
          <pc:sldMk cId="1183708031" sldId="277"/>
        </pc:sldMkLst>
        <pc:spChg chg="mod">
          <ac:chgData name="Andres Felipe Rodriguez Nunez" userId="43d2e389-d610-4d06-8dda-113f2039efca" providerId="ADAL" clId="{69677104-CFB9-4F04-BE01-C6A8AB0886AC}" dt="2024-08-26T20:27:28.937" v="548" actId="20577"/>
          <ac:spMkLst>
            <pc:docMk/>
            <pc:sldMk cId="1183708031" sldId="277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69677104-CFB9-4F04-BE01-C6A8AB0886AC}" dt="2024-08-26T20:31:02.707" v="554" actId="14100"/>
          <ac:picMkLst>
            <pc:docMk/>
            <pc:sldMk cId="1183708031" sldId="277"/>
            <ac:picMk id="2" creationId="{608B3BE3-4C96-4556-8989-9DB72EEB7246}"/>
          </ac:picMkLst>
        </pc:picChg>
        <pc:picChg chg="add mod">
          <ac:chgData name="Andres Felipe Rodriguez Nunez" userId="43d2e389-d610-4d06-8dda-113f2039efca" providerId="ADAL" clId="{69677104-CFB9-4F04-BE01-C6A8AB0886AC}" dt="2024-08-26T20:32:17.263" v="558" actId="14100"/>
          <ac:picMkLst>
            <pc:docMk/>
            <pc:sldMk cId="1183708031" sldId="277"/>
            <ac:picMk id="3" creationId="{68FDB0A3-F115-4565-8102-77585AC7D837}"/>
          </ac:picMkLst>
        </pc:picChg>
        <pc:picChg chg="del">
          <ac:chgData name="Andres Felipe Rodriguez Nunez" userId="43d2e389-d610-4d06-8dda-113f2039efca" providerId="ADAL" clId="{69677104-CFB9-4F04-BE01-C6A8AB0886AC}" dt="2024-08-26T20:30:58.081" v="551" actId="478"/>
          <ac:picMkLst>
            <pc:docMk/>
            <pc:sldMk cId="1183708031" sldId="277"/>
            <ac:picMk id="4" creationId="{2D4D0944-2DFA-47F7-91A6-8C43CEF6A949}"/>
          </ac:picMkLst>
        </pc:picChg>
        <pc:picChg chg="add del">
          <ac:chgData name="Andres Felipe Rodriguez Nunez" userId="43d2e389-d610-4d06-8dda-113f2039efca" providerId="ADAL" clId="{69677104-CFB9-4F04-BE01-C6A8AB0886AC}" dt="2024-08-26T20:32:09.903" v="555" actId="478"/>
          <ac:picMkLst>
            <pc:docMk/>
            <pc:sldMk cId="1183708031" sldId="277"/>
            <ac:picMk id="5" creationId="{045D3DC9-8837-4961-A9D5-A758743088FA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1:32:07.775" v="594" actId="1076"/>
        <pc:sldMkLst>
          <pc:docMk/>
          <pc:sldMk cId="3347249118" sldId="278"/>
        </pc:sldMkLst>
        <pc:spChg chg="mod">
          <ac:chgData name="Andres Felipe Rodriguez Nunez" userId="43d2e389-d610-4d06-8dda-113f2039efca" providerId="ADAL" clId="{69677104-CFB9-4F04-BE01-C6A8AB0886AC}" dt="2024-08-26T20:56:44.634" v="586" actId="20577"/>
          <ac:spMkLst>
            <pc:docMk/>
            <pc:sldMk cId="3347249118" sldId="278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69677104-CFB9-4F04-BE01-C6A8AB0886AC}" dt="2024-08-26T20:56:53.987" v="588" actId="478"/>
          <ac:picMkLst>
            <pc:docMk/>
            <pc:sldMk cId="3347249118" sldId="278"/>
            <ac:picMk id="2" creationId="{608B3BE3-4C96-4556-8989-9DB72EEB7246}"/>
          </ac:picMkLst>
        </pc:picChg>
        <pc:picChg chg="del">
          <ac:chgData name="Andres Felipe Rodriguez Nunez" userId="43d2e389-d610-4d06-8dda-113f2039efca" providerId="ADAL" clId="{69677104-CFB9-4F04-BE01-C6A8AB0886AC}" dt="2024-08-26T20:56:52.982" v="587" actId="478"/>
          <ac:picMkLst>
            <pc:docMk/>
            <pc:sldMk cId="3347249118" sldId="278"/>
            <ac:picMk id="3" creationId="{68FDB0A3-F115-4565-8102-77585AC7D837}"/>
          </ac:picMkLst>
        </pc:picChg>
        <pc:picChg chg="add mod">
          <ac:chgData name="Andres Felipe Rodriguez Nunez" userId="43d2e389-d610-4d06-8dda-113f2039efca" providerId="ADAL" clId="{69677104-CFB9-4F04-BE01-C6A8AB0886AC}" dt="2024-08-26T21:32:07.775" v="594" actId="1076"/>
          <ac:picMkLst>
            <pc:docMk/>
            <pc:sldMk cId="3347249118" sldId="278"/>
            <ac:picMk id="4" creationId="{9B9726FB-77CF-4942-BF16-261EE6DB1803}"/>
          </ac:picMkLst>
        </pc:picChg>
      </pc:sldChg>
    </pc:docChg>
  </pc:docChgLst>
  <pc:docChgLst>
    <pc:chgData name="Andres Felipe Rodriguez Nunez" userId="43d2e389-d610-4d06-8dda-113f2039efca" providerId="ADAL" clId="{1EE436B1-5151-48EF-B1FF-B4A70563CB12}"/>
    <pc:docChg chg="custSel delSld modSld">
      <pc:chgData name="Andres Felipe Rodriguez Nunez" userId="43d2e389-d610-4d06-8dda-113f2039efca" providerId="ADAL" clId="{1EE436B1-5151-48EF-B1FF-B4A70563CB12}" dt="2024-08-21T01:41:59.745" v="1397" actId="20577"/>
      <pc:docMkLst>
        <pc:docMk/>
      </pc:docMkLst>
    </pc:docChg>
  </pc:docChgLst>
  <pc:docChgLst>
    <pc:chgData name="Andres Felipe Rodriguez Nunez" userId="43d2e389-d610-4d06-8dda-113f2039efca" providerId="ADAL" clId="{9074810A-A463-4671-A3BD-D4EAD67DF092}"/>
    <pc:docChg chg="custSel addSld delSld modSld sldOrd">
      <pc:chgData name="Andres Felipe Rodriguez Nunez" userId="43d2e389-d610-4d06-8dda-113f2039efca" providerId="ADAL" clId="{9074810A-A463-4671-A3BD-D4EAD67DF092}" dt="2024-08-22T22:58:33.252" v="196" actId="20577"/>
      <pc:docMkLst>
        <pc:docMk/>
      </pc:docMkLst>
      <pc:sldChg chg="addSp delSp modSp mod">
        <pc:chgData name="Andres Felipe Rodriguez Nunez" userId="43d2e389-d610-4d06-8dda-113f2039efca" providerId="ADAL" clId="{9074810A-A463-4671-A3BD-D4EAD67DF092}" dt="2024-08-22T22:14:51.253" v="97" actId="1076"/>
        <pc:sldMkLst>
          <pc:docMk/>
          <pc:sldMk cId="0" sldId="257"/>
        </pc:sldMkLst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4" creationId="{C2B41E3C-C522-92D1-83F7-899FFA411A47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5" creationId="{F77F77FC-6ECE-8CDB-8902-B8C0AA88C9C9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6" creationId="{E4EDC177-F229-4F76-5562-B22FA97661B6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7" creationId="{1780DB96-3CFD-4409-70A0-44F8960C7636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8" creationId="{37E78082-273A-6923-4D5B-6E392E0C9115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9" creationId="{F21F2B7B-17DC-A0CA-57D9-F1F1AB6DF048}"/>
          </ac:spMkLst>
        </pc:spChg>
        <pc:spChg chg="add mod">
          <ac:chgData name="Andres Felipe Rodriguez Nunez" userId="43d2e389-d610-4d06-8dda-113f2039efca" providerId="ADAL" clId="{9074810A-A463-4671-A3BD-D4EAD67DF092}" dt="2024-08-22T22:14:41.694" v="94" actId="1076"/>
          <ac:spMkLst>
            <pc:docMk/>
            <pc:sldMk cId="0" sldId="257"/>
            <ac:spMk id="10" creationId="{82D017D4-AC88-6725-6BB9-2C26E414F767}"/>
          </ac:spMkLst>
        </pc:spChg>
        <pc:spChg chg="add mod">
          <ac:chgData name="Andres Felipe Rodriguez Nunez" userId="43d2e389-d610-4d06-8dda-113f2039efca" providerId="ADAL" clId="{9074810A-A463-4671-A3BD-D4EAD67DF092}" dt="2024-08-22T22:14:45.333" v="95" actId="1076"/>
          <ac:spMkLst>
            <pc:docMk/>
            <pc:sldMk cId="0" sldId="257"/>
            <ac:spMk id="11" creationId="{EDD94481-CA0F-0219-EA30-C2587EEFB915}"/>
          </ac:spMkLst>
        </pc:spChg>
        <pc:picChg chg="add mod">
          <ac:chgData name="Andres Felipe Rodriguez Nunez" userId="43d2e389-d610-4d06-8dda-113f2039efca" providerId="ADAL" clId="{9074810A-A463-4671-A3BD-D4EAD67DF092}" dt="2024-08-22T21:18:13.758" v="3"/>
          <ac:picMkLst>
            <pc:docMk/>
            <pc:sldMk cId="0" sldId="257"/>
            <ac:picMk id="2" creationId="{CF169E83-7D29-825E-87EA-ECC2B32824D1}"/>
          </ac:picMkLst>
        </pc:picChg>
        <pc:picChg chg="del">
          <ac:chgData name="Andres Felipe Rodriguez Nunez" userId="43d2e389-d610-4d06-8dda-113f2039efca" providerId="ADAL" clId="{9074810A-A463-4671-A3BD-D4EAD67DF092}" dt="2024-08-22T22:10:26.122" v="12" actId="478"/>
          <ac:picMkLst>
            <pc:docMk/>
            <pc:sldMk cId="0" sldId="257"/>
            <ac:picMk id="3" creationId="{E5B73623-6759-9241-394A-F974795F6B11}"/>
          </ac:picMkLst>
        </pc:picChg>
        <pc:picChg chg="add mod">
          <ac:chgData name="Andres Felipe Rodriguez Nunez" userId="43d2e389-d610-4d06-8dda-113f2039efca" providerId="ADAL" clId="{9074810A-A463-4671-A3BD-D4EAD67DF092}" dt="2024-08-22T22:14:51.253" v="97" actId="1076"/>
          <ac:picMkLst>
            <pc:docMk/>
            <pc:sldMk cId="0" sldId="257"/>
            <ac:picMk id="13" creationId="{58C990FD-F0C7-89EE-1976-6D6D91DD765F}"/>
          </ac:picMkLst>
        </pc:picChg>
      </pc:sldChg>
      <pc:sldChg chg="modSp mod">
        <pc:chgData name="Andres Felipe Rodriguez Nunez" userId="43d2e389-d610-4d06-8dda-113f2039efca" providerId="ADAL" clId="{9074810A-A463-4671-A3BD-D4EAD67DF092}" dt="2024-08-22T21:14:53.23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9074810A-A463-4671-A3BD-D4EAD67DF092}" dt="2024-08-22T21:14:53.235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 modSp add mod">
        <pc:chgData name="Andres Felipe Rodriguez Nunez" userId="43d2e389-d610-4d06-8dda-113f2039efca" providerId="ADAL" clId="{9074810A-A463-4671-A3BD-D4EAD67DF092}" dt="2024-08-22T22:24:30.692" v="106" actId="1076"/>
        <pc:sldMkLst>
          <pc:docMk/>
          <pc:sldMk cId="1451475969" sldId="269"/>
        </pc:sldMkLst>
        <pc:spChg chg="del">
          <ac:chgData name="Andres Felipe Rodriguez Nunez" userId="43d2e389-d610-4d06-8dda-113f2039efca" providerId="ADAL" clId="{9074810A-A463-4671-A3BD-D4EAD67DF092}" dt="2024-08-22T22:24:01.800" v="100" actId="478"/>
          <ac:spMkLst>
            <pc:docMk/>
            <pc:sldMk cId="1451475969" sldId="269"/>
            <ac:spMk id="10" creationId="{82D017D4-AC88-6725-6BB9-2C26E414F767}"/>
          </ac:spMkLst>
        </pc:spChg>
        <pc:spChg chg="del">
          <ac:chgData name="Andres Felipe Rodriguez Nunez" userId="43d2e389-d610-4d06-8dda-113f2039efca" providerId="ADAL" clId="{9074810A-A463-4671-A3BD-D4EAD67DF092}" dt="2024-08-22T22:24:03.644" v="101" actId="478"/>
          <ac:spMkLst>
            <pc:docMk/>
            <pc:sldMk cId="1451475969" sldId="269"/>
            <ac:spMk id="11" creationId="{EDD94481-CA0F-0219-EA30-C2587EEFB915}"/>
          </ac:spMkLst>
        </pc:spChg>
        <pc:picChg chg="add mod">
          <ac:chgData name="Andres Felipe Rodriguez Nunez" userId="43d2e389-d610-4d06-8dda-113f2039efca" providerId="ADAL" clId="{9074810A-A463-4671-A3BD-D4EAD67DF092}" dt="2024-08-22T22:24:30.692" v="106" actId="1076"/>
          <ac:picMkLst>
            <pc:docMk/>
            <pc:sldMk cId="1451475969" sldId="269"/>
            <ac:picMk id="3" creationId="{BDCE1943-E006-A785-33DB-B6EC1B14AF69}"/>
          </ac:picMkLst>
        </pc:picChg>
        <pc:picChg chg="del">
          <ac:chgData name="Andres Felipe Rodriguez Nunez" userId="43d2e389-d610-4d06-8dda-113f2039efca" providerId="ADAL" clId="{9074810A-A463-4671-A3BD-D4EAD67DF092}" dt="2024-08-22T22:23:59.536" v="99" actId="478"/>
          <ac:picMkLst>
            <pc:docMk/>
            <pc:sldMk cId="1451475969" sldId="269"/>
            <ac:picMk id="13" creationId="{58C990FD-F0C7-89EE-1976-6D6D91DD765F}"/>
          </ac:picMkLst>
        </pc:picChg>
      </pc:sldChg>
      <pc:sldChg chg="addSp delSp modSp add mod">
        <pc:chgData name="Andres Felipe Rodriguez Nunez" userId="43d2e389-d610-4d06-8dda-113f2039efca" providerId="ADAL" clId="{9074810A-A463-4671-A3BD-D4EAD67DF092}" dt="2024-08-22T22:31:58.951" v="116" actId="478"/>
        <pc:sldMkLst>
          <pc:docMk/>
          <pc:sldMk cId="1124558295" sldId="270"/>
        </pc:sldMkLst>
        <pc:picChg chg="del">
          <ac:chgData name="Andres Felipe Rodriguez Nunez" userId="43d2e389-d610-4d06-8dda-113f2039efca" providerId="ADAL" clId="{9074810A-A463-4671-A3BD-D4EAD67DF092}" dt="2024-08-22T22:30:10.980" v="108" actId="478"/>
          <ac:picMkLst>
            <pc:docMk/>
            <pc:sldMk cId="1124558295" sldId="270"/>
            <ac:picMk id="3" creationId="{BDCE1943-E006-A785-33DB-B6EC1B14AF69}"/>
          </ac:picMkLst>
        </pc:picChg>
        <pc:picChg chg="add mod">
          <ac:chgData name="Andres Felipe Rodriguez Nunez" userId="43d2e389-d610-4d06-8dda-113f2039efca" providerId="ADAL" clId="{9074810A-A463-4671-A3BD-D4EAD67DF092}" dt="2024-08-22T22:30:35.389" v="113" actId="1076"/>
          <ac:picMkLst>
            <pc:docMk/>
            <pc:sldMk cId="1124558295" sldId="270"/>
            <ac:picMk id="4" creationId="{83747A28-1DA0-F520-F15B-CAAD0DF44056}"/>
          </ac:picMkLst>
        </pc:picChg>
        <pc:picChg chg="add del">
          <ac:chgData name="Andres Felipe Rodriguez Nunez" userId="43d2e389-d610-4d06-8dda-113f2039efca" providerId="ADAL" clId="{9074810A-A463-4671-A3BD-D4EAD67DF092}" dt="2024-08-22T22:31:58.951" v="116" actId="478"/>
          <ac:picMkLst>
            <pc:docMk/>
            <pc:sldMk cId="1124558295" sldId="270"/>
            <ac:picMk id="6" creationId="{9C68487C-1A0D-1E82-2FDB-47027214E27E}"/>
          </ac:picMkLst>
        </pc:picChg>
      </pc:sldChg>
      <pc:sldChg chg="addSp delSp modSp add mod">
        <pc:chgData name="Andres Felipe Rodriguez Nunez" userId="43d2e389-d610-4d06-8dda-113f2039efca" providerId="ADAL" clId="{9074810A-A463-4671-A3BD-D4EAD67DF092}" dt="2024-08-22T22:43:37.488" v="170" actId="1076"/>
        <pc:sldMkLst>
          <pc:docMk/>
          <pc:sldMk cId="2603486583" sldId="271"/>
        </pc:sldMkLst>
        <pc:picChg chg="add mod">
          <ac:chgData name="Andres Felipe Rodriguez Nunez" userId="43d2e389-d610-4d06-8dda-113f2039efca" providerId="ADAL" clId="{9074810A-A463-4671-A3BD-D4EAD67DF092}" dt="2024-08-22T22:42:54.733" v="161" actId="1076"/>
          <ac:picMkLst>
            <pc:docMk/>
            <pc:sldMk cId="2603486583" sldId="271"/>
            <ac:picMk id="3" creationId="{34F7767B-A96D-7D16-FDD0-7FB60D8A07C1}"/>
          </ac:picMkLst>
        </pc:picChg>
        <pc:picChg chg="del">
          <ac:chgData name="Andres Felipe Rodriguez Nunez" userId="43d2e389-d610-4d06-8dda-113f2039efca" providerId="ADAL" clId="{9074810A-A463-4671-A3BD-D4EAD67DF092}" dt="2024-08-22T22:32:01.919" v="117" actId="478"/>
          <ac:picMkLst>
            <pc:docMk/>
            <pc:sldMk cId="2603486583" sldId="271"/>
            <ac:picMk id="4" creationId="{83747A28-1DA0-F520-F15B-CAAD0DF44056}"/>
          </ac:picMkLst>
        </pc:picChg>
        <pc:picChg chg="mod">
          <ac:chgData name="Andres Felipe Rodriguez Nunez" userId="43d2e389-d610-4d06-8dda-113f2039efca" providerId="ADAL" clId="{9074810A-A463-4671-A3BD-D4EAD67DF092}" dt="2024-08-22T22:43:37.488" v="170" actId="1076"/>
          <ac:picMkLst>
            <pc:docMk/>
            <pc:sldMk cId="2603486583" sldId="271"/>
            <ac:picMk id="6" creationId="{9C68487C-1A0D-1E82-2FDB-47027214E27E}"/>
          </ac:picMkLst>
        </pc:picChg>
        <pc:picChg chg="add del mod">
          <ac:chgData name="Andres Felipe Rodriguez Nunez" userId="43d2e389-d610-4d06-8dda-113f2039efca" providerId="ADAL" clId="{9074810A-A463-4671-A3BD-D4EAD67DF092}" dt="2024-08-22T22:42:27.987" v="149" actId="478"/>
          <ac:picMkLst>
            <pc:docMk/>
            <pc:sldMk cId="2603486583" sldId="271"/>
            <ac:picMk id="7" creationId="{960ADD07-14B0-B504-D55C-6F2B648AB76F}"/>
          </ac:picMkLst>
        </pc:picChg>
        <pc:picChg chg="add del mod">
          <ac:chgData name="Andres Felipe Rodriguez Nunez" userId="43d2e389-d610-4d06-8dda-113f2039efca" providerId="ADAL" clId="{9074810A-A463-4671-A3BD-D4EAD67DF092}" dt="2024-08-22T22:42:30.409" v="150" actId="478"/>
          <ac:picMkLst>
            <pc:docMk/>
            <pc:sldMk cId="2603486583" sldId="271"/>
            <ac:picMk id="9" creationId="{9E12E21F-8B4C-39C2-822C-0F655F0BA90F}"/>
          </ac:picMkLst>
        </pc:picChg>
        <pc:picChg chg="add mod">
          <ac:chgData name="Andres Felipe Rodriguez Nunez" userId="43d2e389-d610-4d06-8dda-113f2039efca" providerId="ADAL" clId="{9074810A-A463-4671-A3BD-D4EAD67DF092}" dt="2024-08-22T22:43:32.677" v="169" actId="14100"/>
          <ac:picMkLst>
            <pc:docMk/>
            <pc:sldMk cId="2603486583" sldId="271"/>
            <ac:picMk id="10" creationId="{45B590F2-8CEF-1929-1E3B-0FC9CE36E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8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7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4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1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1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3C46F-0D7A-43F1-BFE4-55C7A267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27168-BF63-4E0A-886C-48D491E9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243D8-56A3-42C3-94AF-2F406FA1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7C37-4E1D-45DF-8252-078592DFEE96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78686A-89DD-4FB7-A3EF-CA2DF54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0BBE88-288F-4E54-A5BB-1DAB7B04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7A-BB10-48C3-A74D-9C20DA611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89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27EC2D-0837-4687-9A90-1FB41DEF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3078" r="1094" b="4574"/>
          <a:stretch/>
        </p:blipFill>
        <p:spPr>
          <a:xfrm rot="5400000">
            <a:off x="3251198" y="-2980269"/>
            <a:ext cx="8229602" cy="1463040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27A8B08-CF4E-47A1-9E29-686DF6768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DFBA086-730C-43E2-8E49-EB17EE69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663" y="220132"/>
            <a:ext cx="1766731" cy="121929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4CFF4BF-9298-4354-81DF-57116462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1828800"/>
            <a:ext cx="6400800" cy="64008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C5CEA9B-B867-4550-8579-0380E64EA79D}"/>
              </a:ext>
            </a:extLst>
          </p:cNvPr>
          <p:cNvSpPr txBox="1">
            <a:spLocks/>
          </p:cNvSpPr>
          <p:nvPr/>
        </p:nvSpPr>
        <p:spPr>
          <a:xfrm>
            <a:off x="6675227" y="3848104"/>
            <a:ext cx="6122882" cy="87651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7200" b="1" dirty="0">
                <a:solidFill>
                  <a:srgbClr val="199BD5"/>
                </a:solidFill>
                <a:latin typeface="Mulish Black" pitchFamily="2" charset="0"/>
              </a:rPr>
              <a:t>Frontend (UX)</a:t>
            </a:r>
            <a:endParaRPr lang="es-CO" sz="72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C4FC36-953B-4210-9411-EB34D4E2BBF9}"/>
              </a:ext>
            </a:extLst>
          </p:cNvPr>
          <p:cNvSpPr txBox="1"/>
          <p:nvPr/>
        </p:nvSpPr>
        <p:spPr>
          <a:xfrm>
            <a:off x="6675231" y="4598292"/>
            <a:ext cx="61228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80" spc="360" dirty="0">
                <a:solidFill>
                  <a:srgbClr val="199BD5"/>
                </a:solidFill>
                <a:latin typeface="Mulish Light" pitchFamily="2" charset="0"/>
              </a:rPr>
              <a:t>Andres Felipe Rodriguez Nuñez</a:t>
            </a:r>
            <a:endParaRPr lang="es-CO" sz="2880" spc="360" dirty="0">
              <a:solidFill>
                <a:srgbClr val="199BD5"/>
              </a:solidFill>
              <a:latin typeface="Mulish Light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B310411-F96D-4B08-9F86-001EE7A4AB24}"/>
              </a:ext>
            </a:extLst>
          </p:cNvPr>
          <p:cNvSpPr/>
          <p:nvPr/>
        </p:nvSpPr>
        <p:spPr>
          <a:xfrm>
            <a:off x="7515363" y="5349064"/>
            <a:ext cx="4442611" cy="766020"/>
          </a:xfrm>
          <a:prstGeom prst="roundRect">
            <a:avLst>
              <a:gd name="adj" fmla="val 50000"/>
            </a:avLst>
          </a:prstGeom>
          <a:solidFill>
            <a:srgbClr val="19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 dirty="0">
              <a:latin typeface="Mulish Light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6299318-BCBE-413D-9714-6AF6B8598B31}"/>
              </a:ext>
            </a:extLst>
          </p:cNvPr>
          <p:cNvSpPr txBox="1"/>
          <p:nvPr/>
        </p:nvSpPr>
        <p:spPr>
          <a:xfrm>
            <a:off x="7608653" y="5387851"/>
            <a:ext cx="425603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360" spc="360" dirty="0">
                <a:solidFill>
                  <a:schemeClr val="bg1"/>
                </a:solidFill>
                <a:latin typeface="Mulish Light" pitchFamily="2" charset="0"/>
              </a:rPr>
              <a:t>Sesión No. 009</a:t>
            </a:r>
            <a:endParaRPr lang="es-CO" sz="3360" spc="360" dirty="0">
              <a:solidFill>
                <a:schemeClr val="bg1"/>
              </a:solidFill>
              <a:latin typeface="Mulish Light" pitchFamily="2" charset="0"/>
            </a:endParaRPr>
          </a:p>
        </p:txBody>
      </p:sp>
      <p:pic>
        <p:nvPicPr>
          <p:cNvPr id="22" name="Picture 2" descr="Machine Learning">
            <a:extLst>
              <a:ext uri="{FF2B5EF4-FFF2-40B4-BE49-F238E27FC236}">
                <a16:creationId xmlns:a16="http://schemas.microsoft.com/office/drawing/2014/main" id="{62CE09D8-544B-4DD2-8A8A-78B1B381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7"/>
          <a:stretch/>
        </p:blipFill>
        <p:spPr bwMode="auto">
          <a:xfrm>
            <a:off x="1209029" y="579120"/>
            <a:ext cx="5665423" cy="54231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5A4D7872-A96D-457D-891B-6291241C6B23}"/>
              </a:ext>
            </a:extLst>
          </p:cNvPr>
          <p:cNvGrpSpPr/>
          <p:nvPr/>
        </p:nvGrpSpPr>
        <p:grpSpPr>
          <a:xfrm rot="12693244">
            <a:off x="11788506" y="6741584"/>
            <a:ext cx="3741041" cy="3240028"/>
            <a:chOff x="-980431" y="-1281262"/>
            <a:chExt cx="3139431" cy="2718988"/>
          </a:xfrm>
          <a:solidFill>
            <a:srgbClr val="199BD5"/>
          </a:solidFill>
        </p:grpSpPr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06541478-1676-4FF9-AF63-FACBAD32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0431" y="-1281262"/>
              <a:ext cx="2574364" cy="2574364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1DAC18D6-485D-4D2A-BE8A-FBA0EA66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23053" y="-173481"/>
              <a:ext cx="335947" cy="346962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9BE89145-FD83-4B06-8D66-3ACC485C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4658" y="1182460"/>
              <a:ext cx="255266" cy="255266"/>
            </a:xfrm>
            <a:prstGeom prst="rect">
              <a:avLst/>
            </a:prstGeom>
          </p:spPr>
        </p:pic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1B18FD21-F29B-4624-B335-5F5C138A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29094" y="845116"/>
              <a:ext cx="78957" cy="78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89C264-9EA1-44E9-9E76-2B908965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3" y="182076"/>
            <a:ext cx="13752847" cy="7764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48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2535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Objetivos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CCE80C-673A-4278-9883-F98787EA9C36}"/>
              </a:ext>
            </a:extLst>
          </p:cNvPr>
          <p:cNvSpPr txBox="1"/>
          <p:nvPr/>
        </p:nvSpPr>
        <p:spPr>
          <a:xfrm>
            <a:off x="812800" y="1397000"/>
            <a:ext cx="115037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800" dirty="0"/>
              <a:t>Crear un repositorio local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800" dirty="0"/>
              <a:t>Crear archivos en su espacio de trabajo y luego llevarlos al repositorio local.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800" dirty="0"/>
              <a:t>Modificar archivos en el espacio local y actualizar el repositorio.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800" dirty="0"/>
              <a:t>Consultar el estado de los archivos en las diferentes zonas.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BD9963-CF90-4C92-A730-74F19148C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3500167"/>
            <a:ext cx="8029575" cy="434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55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247E9C8-C20F-0A42-16A7-9C0559583F89}"/>
              </a:ext>
            </a:extLst>
          </p:cNvPr>
          <p:cNvSpPr txBox="1"/>
          <p:nvPr/>
        </p:nvSpPr>
        <p:spPr>
          <a:xfrm>
            <a:off x="13597467" y="1016000"/>
            <a:ext cx="897466" cy="101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F7038DF-4BCE-4A06-A21A-705BC9A6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653" y="1852525"/>
            <a:ext cx="5530047" cy="4680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6B56C0-747C-4127-9DC7-A32A2B01D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154097"/>
            <a:ext cx="8166100" cy="4378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79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7764A6-83DD-4C25-9BB7-F035AFEB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6" y="814851"/>
            <a:ext cx="4659970" cy="6599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F1D7F3-A9DC-4B3D-A0FA-36155BCB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437" y="1447800"/>
            <a:ext cx="8853945" cy="551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BEAF4E3-2028-4D23-880B-B1C3B9D9E31A}"/>
              </a:ext>
            </a:extLst>
          </p:cNvPr>
          <p:cNvSpPr/>
          <p:nvPr/>
        </p:nvSpPr>
        <p:spPr>
          <a:xfrm>
            <a:off x="4736188" y="32639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411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F18E9B-C5F6-4933-8EF8-A9C394FA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114129"/>
            <a:ext cx="6692901" cy="3559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3E27CE-80FE-4A95-81FB-47C08FDF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3784106"/>
            <a:ext cx="11328400" cy="4324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70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5A3D44-3BF3-44D4-9B80-A1B28607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93544"/>
            <a:ext cx="11950701" cy="7440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4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3AF99C-163B-4E28-B582-2E9DBA53A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19849" y="88900"/>
            <a:ext cx="10319551" cy="3916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3DFF8B-3A3A-4651-A8ED-D1235A64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898" y="4122451"/>
            <a:ext cx="9806002" cy="4018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AEE308-91B8-416A-A05A-8D46D162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8" y="195583"/>
            <a:ext cx="7019946" cy="3813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9200A3-B9B8-43C7-BCDE-303797D9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0" y="160121"/>
            <a:ext cx="7233842" cy="3848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EC02A7-25A3-4BE6-B4AC-4887DB498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333" y="4220821"/>
            <a:ext cx="10302134" cy="3848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47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2F9E47E-B5D4-41E9-A4A4-E5E754595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152399"/>
            <a:ext cx="7480300" cy="4062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F87C2F0-10F0-4D43-8600-67C2128F8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699" y="152399"/>
            <a:ext cx="6667499" cy="4078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804B1F-2501-4564-B09D-30A853E3A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599" y="4354618"/>
            <a:ext cx="9690101" cy="381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55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62</Words>
  <Application>Microsoft Office PowerPoint</Application>
  <PresentationFormat>Personalizado</PresentationFormat>
  <Paragraphs>17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Mulish Black</vt:lpstr>
      <vt:lpstr>Mulish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Andres Felipe Rodriguez Nunez</cp:lastModifiedBy>
  <cp:revision>35</cp:revision>
  <dcterms:created xsi:type="dcterms:W3CDTF">2024-08-14T22:15:58Z</dcterms:created>
  <dcterms:modified xsi:type="dcterms:W3CDTF">2024-08-29T00:34:00Z</dcterms:modified>
</cp:coreProperties>
</file>